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25">
          <p15:clr>
            <a:srgbClr val="A4A3A4"/>
          </p15:clr>
        </p15:guide>
        <p15:guide id="2" pos="74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uca Luce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25" orient="horz"/>
        <p:guide pos="74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0-12T02:32:15.023">
    <p:pos x="6000" y="0"/>
    <p:text>add a slide with the set of keywords used for the data collection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524166f3d0_0_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524166f3d0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1524166f3d0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24166f3d0_0_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524166f3d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524166f3d0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24166f3d0_0_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524166f3d0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524166f3d0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5a43d51442_1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5a43d51442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5a43d51442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524166f3d0_0_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524166f3d0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1524166f3d0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24166f3d0_0_1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24166f3d0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1524166f3d0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a43d51442_1_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a43d51442_1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15a43d51442_1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524166f3d0_0_1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524166f3d0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524166f3d0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24166f3d0_0_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24166f3d0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524166f3d0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24166f3d0_0_1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24166f3d0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524166f3d0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67a55093c1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4" name="Google Shape;74;g167a55093c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g167a55093c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24166f3d0_0_1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24166f3d0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1524166f3d0_0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24166f3d0_0_1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24166f3d0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1524166f3d0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524166f3d0_0_1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524166f3d0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524166f3d0_0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24166f3d0_0_1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24166f3d0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524166f3d0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24166f3d0_0_1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24166f3d0_0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524166f3d0_0_1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524166f3d0_0_1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524166f3d0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1524166f3d0_0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24166f3d0_0_2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524166f3d0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1524166f3d0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a43d51442_1_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5a43d51442_1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5a43d51442_1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5a43d51442_1_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5a43d51442_1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5a43d51442_1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b4d0a51be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5b4d0a51b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5b4d0a51be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24166f3d0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24166f3d0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g1524166f3d0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b4d0a51be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5b4d0a51be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15b4d0a51be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524166f3d0_0_2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524166f3d0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1524166f3d0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524166f3d0_0_2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524166f3d0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1524166f3d0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524166f3d0_0_2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524166f3d0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524166f3d0_0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524166f3d0_0_2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524166f3d0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524166f3d0_0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524166f3d0_0_2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524166f3d0_0_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1524166f3d0_0_2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24166f3d0_0_2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24166f3d0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524166f3d0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524166f3d0_0_2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524166f3d0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1524166f3d0_0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524166f3d0_0_2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524166f3d0_0_2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1524166f3d0_0_2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24166f3d0_0_2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24166f3d0_0_2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1524166f3d0_0_2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5a43d51442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15a43d5144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5a43d51442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24166f3d0_0_2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524166f3d0_0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524166f3d0_0_2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24166f3d0_0_2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24166f3d0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1524166f3d0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a43d51442_1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15a43d51442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15a43d51442_1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524166f3d0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524166f3d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1524166f3d0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5a43d51442_1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5a43d51442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15a43d51442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24166f3d0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24166f3d0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1524166f3d0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5a43d51442_1_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5a43d51442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15a43d51442_1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560"/>
              </a:spcBef>
              <a:spcAft>
                <a:spcPts val="0"/>
              </a:spcAft>
              <a:buClr>
                <a:srgbClr val="888888"/>
              </a:buClr>
              <a:buSzPts val="28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18" name="Google Shape;18;p2"/>
          <p:cNvPicPr preferRelativeResize="0"/>
          <p:nvPr/>
        </p:nvPicPr>
        <p:blipFill rotWithShape="1">
          <a:blip r:embed="rId2">
            <a:alphaModFix/>
          </a:blip>
          <a:srcRect b="0" l="0" r="0" t="0"/>
          <a:stretch/>
        </p:blipFill>
        <p:spPr>
          <a:xfrm>
            <a:off x="8196609" y="96623"/>
            <a:ext cx="914400" cy="914400"/>
          </a:xfrm>
          <a:prstGeom prst="rect">
            <a:avLst/>
          </a:prstGeom>
          <a:noFill/>
          <a:ln>
            <a:noFill/>
          </a:ln>
        </p:spPr>
      </p:pic>
      <p:sp>
        <p:nvSpPr>
          <p:cNvPr id="19" name="Google Shape;19;p2"/>
          <p:cNvSpPr txBox="1"/>
          <p:nvPr>
            <p:ph idx="12" type="sldNum"/>
          </p:nvPr>
        </p:nvSpPr>
        <p:spPr>
          <a:xfrm>
            <a:off x="4828032" y="6367708"/>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0" marR="0" rtl="0" algn="l">
              <a:spcBef>
                <a:spcPts val="0"/>
              </a:spcBef>
              <a:buNone/>
              <a:defRPr b="0" i="0" sz="1200" u="none" cap="none" strike="noStrike">
                <a:solidFill>
                  <a:srgbClr val="888888"/>
                </a:solidFill>
                <a:latin typeface="Calibri"/>
                <a:ea typeface="Calibri"/>
                <a:cs typeface="Calibri"/>
                <a:sym typeface="Calibri"/>
              </a:defRPr>
            </a:lvl2pPr>
            <a:lvl3pPr indent="0" lvl="2" marL="0" marR="0" rtl="0" algn="l">
              <a:spcBef>
                <a:spcPts val="0"/>
              </a:spcBef>
              <a:buNone/>
              <a:defRPr b="0" i="0" sz="1200" u="none" cap="none" strike="noStrike">
                <a:solidFill>
                  <a:srgbClr val="888888"/>
                </a:solidFill>
                <a:latin typeface="Calibri"/>
                <a:ea typeface="Calibri"/>
                <a:cs typeface="Calibri"/>
                <a:sym typeface="Calibri"/>
              </a:defRPr>
            </a:lvl3pPr>
            <a:lvl4pPr indent="0" lvl="3" marL="0" marR="0" rtl="0" algn="l">
              <a:spcBef>
                <a:spcPts val="0"/>
              </a:spcBef>
              <a:buNone/>
              <a:defRPr b="0" i="0" sz="1200" u="none" cap="none" strike="noStrike">
                <a:solidFill>
                  <a:srgbClr val="888888"/>
                </a:solidFill>
                <a:latin typeface="Calibri"/>
                <a:ea typeface="Calibri"/>
                <a:cs typeface="Calibri"/>
                <a:sym typeface="Calibri"/>
              </a:defRPr>
            </a:lvl4pPr>
            <a:lvl5pPr indent="0" lvl="4" marL="0" marR="0" rtl="0" algn="l">
              <a:spcBef>
                <a:spcPts val="0"/>
              </a:spcBef>
              <a:buNone/>
              <a:defRPr b="0" i="0" sz="1200" u="none" cap="none" strike="noStrike">
                <a:solidFill>
                  <a:srgbClr val="888888"/>
                </a:solidFill>
                <a:latin typeface="Calibri"/>
                <a:ea typeface="Calibri"/>
                <a:cs typeface="Calibri"/>
                <a:sym typeface="Calibri"/>
              </a:defRPr>
            </a:lvl5pPr>
            <a:lvl6pPr indent="0" lvl="5" marL="0" marR="0" rtl="0" algn="l">
              <a:spcBef>
                <a:spcPts val="0"/>
              </a:spcBef>
              <a:buNone/>
              <a:defRPr b="0" i="0" sz="1200" u="none" cap="none" strike="noStrike">
                <a:solidFill>
                  <a:srgbClr val="888888"/>
                </a:solidFill>
                <a:latin typeface="Calibri"/>
                <a:ea typeface="Calibri"/>
                <a:cs typeface="Calibri"/>
                <a:sym typeface="Calibri"/>
              </a:defRPr>
            </a:lvl6pPr>
            <a:lvl7pPr indent="0" lvl="6" marL="0" marR="0" rtl="0" algn="l">
              <a:spcBef>
                <a:spcPts val="0"/>
              </a:spcBef>
              <a:buNone/>
              <a:defRPr b="0" i="0" sz="1200" u="none" cap="none" strike="noStrike">
                <a:solidFill>
                  <a:srgbClr val="888888"/>
                </a:solidFill>
                <a:latin typeface="Calibri"/>
                <a:ea typeface="Calibri"/>
                <a:cs typeface="Calibri"/>
                <a:sym typeface="Calibri"/>
              </a:defRPr>
            </a:lvl7pPr>
            <a:lvl8pPr indent="0" lvl="7" marL="0" marR="0" rtl="0" algn="l">
              <a:spcBef>
                <a:spcPts val="0"/>
              </a:spcBef>
              <a:buNone/>
              <a:defRPr b="0" i="0" sz="1200" u="none" cap="none" strike="noStrike">
                <a:solidFill>
                  <a:srgbClr val="888888"/>
                </a:solidFill>
                <a:latin typeface="Calibri"/>
                <a:ea typeface="Calibri"/>
                <a:cs typeface="Calibri"/>
                <a:sym typeface="Calibri"/>
              </a:defRPr>
            </a:lvl8pPr>
            <a:lvl9pPr indent="0" lvl="8" marL="0" marR="0" rtl="0" algn="l">
              <a:spcBef>
                <a:spcPts val="0"/>
              </a:spcBef>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914400" y="4648200"/>
            <a:ext cx="7315200" cy="566738"/>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dk1"/>
              </a:buClr>
              <a:buSzPts val="2000"/>
              <a:buFont typeface="Calibri"/>
              <a:buNone/>
              <a:defRPr b="0" i="0"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1"/>
          <p:cNvSpPr/>
          <p:nvPr>
            <p:ph idx="2" type="pic"/>
          </p:nvPr>
        </p:nvSpPr>
        <p:spPr>
          <a:xfrm>
            <a:off x="914400" y="460375"/>
            <a:ext cx="7315200" cy="4114800"/>
          </a:xfrm>
          <a:prstGeom prst="rect">
            <a:avLst/>
          </a:prstGeom>
          <a:noFill/>
          <a:ln>
            <a:noFill/>
          </a:ln>
        </p:spPr>
      </p:sp>
      <p:sp>
        <p:nvSpPr>
          <p:cNvPr id="64" name="Google Shape;64;p11"/>
          <p:cNvSpPr txBox="1"/>
          <p:nvPr>
            <p:ph idx="1" type="body"/>
          </p:nvPr>
        </p:nvSpPr>
        <p:spPr>
          <a:xfrm>
            <a:off x="914400" y="5214938"/>
            <a:ext cx="7315200" cy="804862"/>
          </a:xfrm>
          <a:prstGeom prst="rect">
            <a:avLst/>
          </a:prstGeom>
          <a:noFill/>
          <a:ln>
            <a:noFill/>
          </a:ln>
        </p:spPr>
        <p:txBody>
          <a:bodyPr anchorCtr="0" anchor="t" bIns="45700" lIns="91425" spcFirstLastPara="1" rIns="91425" wrap="square" tIns="45700">
            <a:normAutofit/>
          </a:bodyPr>
          <a:lstStyle>
            <a:lvl1pPr indent="-228600" lvl="0" marL="457200" algn="ctr">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1"/>
          <p:cNvSpPr txBox="1"/>
          <p:nvPr>
            <p:ph idx="12" type="sldNum"/>
          </p:nvPr>
        </p:nvSpPr>
        <p:spPr>
          <a:xfrm>
            <a:off x="4828032" y="6367708"/>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rgbClr val="888888"/>
                </a:solidFill>
                <a:latin typeface="Calibri"/>
                <a:ea typeface="Calibri"/>
                <a:cs typeface="Calibri"/>
                <a:sym typeface="Calibri"/>
              </a:defRPr>
            </a:lvl1pPr>
            <a:lvl2pPr indent="0" lvl="1" marL="0" marR="0" rtl="0" algn="l">
              <a:spcBef>
                <a:spcPts val="0"/>
              </a:spcBef>
              <a:buNone/>
              <a:defRPr sz="1200">
                <a:solidFill>
                  <a:srgbClr val="888888"/>
                </a:solidFill>
                <a:latin typeface="Calibri"/>
                <a:ea typeface="Calibri"/>
                <a:cs typeface="Calibri"/>
                <a:sym typeface="Calibri"/>
              </a:defRPr>
            </a:lvl2pPr>
            <a:lvl3pPr indent="0" lvl="2" marL="0" marR="0" rtl="0" algn="l">
              <a:spcBef>
                <a:spcPts val="0"/>
              </a:spcBef>
              <a:buNone/>
              <a:defRPr sz="1200">
                <a:solidFill>
                  <a:srgbClr val="888888"/>
                </a:solidFill>
                <a:latin typeface="Calibri"/>
                <a:ea typeface="Calibri"/>
                <a:cs typeface="Calibri"/>
                <a:sym typeface="Calibri"/>
              </a:defRPr>
            </a:lvl3pPr>
            <a:lvl4pPr indent="0" lvl="3" marL="0" marR="0" rtl="0" algn="l">
              <a:spcBef>
                <a:spcPts val="0"/>
              </a:spcBef>
              <a:buNone/>
              <a:defRPr sz="1200">
                <a:solidFill>
                  <a:srgbClr val="888888"/>
                </a:solidFill>
                <a:latin typeface="Calibri"/>
                <a:ea typeface="Calibri"/>
                <a:cs typeface="Calibri"/>
                <a:sym typeface="Calibri"/>
              </a:defRPr>
            </a:lvl4pPr>
            <a:lvl5pPr indent="0" lvl="4" marL="0" marR="0" rtl="0" algn="l">
              <a:spcBef>
                <a:spcPts val="0"/>
              </a:spcBef>
              <a:buNone/>
              <a:defRPr sz="1200">
                <a:solidFill>
                  <a:srgbClr val="888888"/>
                </a:solidFill>
                <a:latin typeface="Calibri"/>
                <a:ea typeface="Calibri"/>
                <a:cs typeface="Calibri"/>
                <a:sym typeface="Calibri"/>
              </a:defRPr>
            </a:lvl5pPr>
            <a:lvl6pPr indent="0" lvl="5" marL="0" marR="0" rtl="0" algn="l">
              <a:spcBef>
                <a:spcPts val="0"/>
              </a:spcBef>
              <a:buNone/>
              <a:defRPr sz="1200">
                <a:solidFill>
                  <a:srgbClr val="888888"/>
                </a:solidFill>
                <a:latin typeface="Calibri"/>
                <a:ea typeface="Calibri"/>
                <a:cs typeface="Calibri"/>
                <a:sym typeface="Calibri"/>
              </a:defRPr>
            </a:lvl6pPr>
            <a:lvl7pPr indent="0" lvl="6" marL="0" marR="0" rtl="0" algn="l">
              <a:spcBef>
                <a:spcPts val="0"/>
              </a:spcBef>
              <a:buNone/>
              <a:defRPr sz="1200">
                <a:solidFill>
                  <a:srgbClr val="888888"/>
                </a:solidFill>
                <a:latin typeface="Calibri"/>
                <a:ea typeface="Calibri"/>
                <a:cs typeface="Calibri"/>
                <a:sym typeface="Calibri"/>
              </a:defRPr>
            </a:lvl7pPr>
            <a:lvl8pPr indent="0" lvl="7" marL="0" marR="0" rtl="0" algn="l">
              <a:spcBef>
                <a:spcPts val="0"/>
              </a:spcBef>
              <a:buNone/>
              <a:defRPr sz="1200">
                <a:solidFill>
                  <a:srgbClr val="888888"/>
                </a:solidFill>
                <a:latin typeface="Calibri"/>
                <a:ea typeface="Calibri"/>
                <a:cs typeface="Calibri"/>
                <a:sym typeface="Calibri"/>
              </a:defRPr>
            </a:lvl8pPr>
            <a:lvl9pPr indent="0" lvl="8" marL="0" marR="0" rtl="0" algn="l">
              <a:spcBef>
                <a:spcPts val="0"/>
              </a:spcBef>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457200" y="219774"/>
            <a:ext cx="8229600" cy="6397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Font typeface="Calibri"/>
              <a:buNone/>
              <a:defRPr b="0" i="0"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457199" y="1146048"/>
            <a:ext cx="8235697" cy="498011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3"/>
          <p:cNvSpPr txBox="1"/>
          <p:nvPr>
            <p:ph idx="12" type="sldNum"/>
          </p:nvPr>
        </p:nvSpPr>
        <p:spPr>
          <a:xfrm>
            <a:off x="4828032" y="6367708"/>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0" marR="0" rtl="0" algn="l">
              <a:spcBef>
                <a:spcPts val="0"/>
              </a:spcBef>
              <a:buNone/>
              <a:defRPr b="0" i="0" sz="1200" u="none" cap="none" strike="noStrike">
                <a:solidFill>
                  <a:srgbClr val="888888"/>
                </a:solidFill>
                <a:latin typeface="Calibri"/>
                <a:ea typeface="Calibri"/>
                <a:cs typeface="Calibri"/>
                <a:sym typeface="Calibri"/>
              </a:defRPr>
            </a:lvl2pPr>
            <a:lvl3pPr indent="0" lvl="2" marL="0" marR="0" rtl="0" algn="l">
              <a:spcBef>
                <a:spcPts val="0"/>
              </a:spcBef>
              <a:buNone/>
              <a:defRPr b="0" i="0" sz="1200" u="none" cap="none" strike="noStrike">
                <a:solidFill>
                  <a:srgbClr val="888888"/>
                </a:solidFill>
                <a:latin typeface="Calibri"/>
                <a:ea typeface="Calibri"/>
                <a:cs typeface="Calibri"/>
                <a:sym typeface="Calibri"/>
              </a:defRPr>
            </a:lvl3pPr>
            <a:lvl4pPr indent="0" lvl="3" marL="0" marR="0" rtl="0" algn="l">
              <a:spcBef>
                <a:spcPts val="0"/>
              </a:spcBef>
              <a:buNone/>
              <a:defRPr b="0" i="0" sz="1200" u="none" cap="none" strike="noStrike">
                <a:solidFill>
                  <a:srgbClr val="888888"/>
                </a:solidFill>
                <a:latin typeface="Calibri"/>
                <a:ea typeface="Calibri"/>
                <a:cs typeface="Calibri"/>
                <a:sym typeface="Calibri"/>
              </a:defRPr>
            </a:lvl4pPr>
            <a:lvl5pPr indent="0" lvl="4" marL="0" marR="0" rtl="0" algn="l">
              <a:spcBef>
                <a:spcPts val="0"/>
              </a:spcBef>
              <a:buNone/>
              <a:defRPr b="0" i="0" sz="1200" u="none" cap="none" strike="noStrike">
                <a:solidFill>
                  <a:srgbClr val="888888"/>
                </a:solidFill>
                <a:latin typeface="Calibri"/>
                <a:ea typeface="Calibri"/>
                <a:cs typeface="Calibri"/>
                <a:sym typeface="Calibri"/>
              </a:defRPr>
            </a:lvl5pPr>
            <a:lvl6pPr indent="0" lvl="5" marL="0" marR="0" rtl="0" algn="l">
              <a:spcBef>
                <a:spcPts val="0"/>
              </a:spcBef>
              <a:buNone/>
              <a:defRPr b="0" i="0" sz="1200" u="none" cap="none" strike="noStrike">
                <a:solidFill>
                  <a:srgbClr val="888888"/>
                </a:solidFill>
                <a:latin typeface="Calibri"/>
                <a:ea typeface="Calibri"/>
                <a:cs typeface="Calibri"/>
                <a:sym typeface="Calibri"/>
              </a:defRPr>
            </a:lvl6pPr>
            <a:lvl7pPr indent="0" lvl="6" marL="0" marR="0" rtl="0" algn="l">
              <a:spcBef>
                <a:spcPts val="0"/>
              </a:spcBef>
              <a:buNone/>
              <a:defRPr b="0" i="0" sz="1200" u="none" cap="none" strike="noStrike">
                <a:solidFill>
                  <a:srgbClr val="888888"/>
                </a:solidFill>
                <a:latin typeface="Calibri"/>
                <a:ea typeface="Calibri"/>
                <a:cs typeface="Calibri"/>
                <a:sym typeface="Calibri"/>
              </a:defRPr>
            </a:lvl7pPr>
            <a:lvl8pPr indent="0" lvl="7" marL="0" marR="0" rtl="0" algn="l">
              <a:spcBef>
                <a:spcPts val="0"/>
              </a:spcBef>
              <a:buNone/>
              <a:defRPr b="0" i="0" sz="1200" u="none" cap="none" strike="noStrike">
                <a:solidFill>
                  <a:srgbClr val="888888"/>
                </a:solidFill>
                <a:latin typeface="Calibri"/>
                <a:ea typeface="Calibri"/>
                <a:cs typeface="Calibri"/>
                <a:sym typeface="Calibri"/>
              </a:defRPr>
            </a:lvl8pPr>
            <a:lvl9pPr indent="0" lvl="8" marL="0" marR="0" rtl="0" algn="l">
              <a:spcBef>
                <a:spcPts val="0"/>
              </a:spcBef>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685800"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0" i="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685800"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pic>
        <p:nvPicPr>
          <p:cNvPr id="27" name="Google Shape;27;p4"/>
          <p:cNvPicPr preferRelativeResize="0"/>
          <p:nvPr/>
        </p:nvPicPr>
        <p:blipFill rotWithShape="1">
          <a:blip r:embed="rId2">
            <a:alphaModFix/>
          </a:blip>
          <a:srcRect b="0" l="0" r="0" t="0"/>
          <a:stretch/>
        </p:blipFill>
        <p:spPr>
          <a:xfrm>
            <a:off x="8196609" y="96623"/>
            <a:ext cx="914400" cy="914400"/>
          </a:xfrm>
          <a:prstGeom prst="rect">
            <a:avLst/>
          </a:prstGeom>
          <a:noFill/>
          <a:ln>
            <a:noFill/>
          </a:ln>
        </p:spPr>
      </p:pic>
      <p:sp>
        <p:nvSpPr>
          <p:cNvPr id="28" name="Google Shape;28;p4"/>
          <p:cNvSpPr txBox="1"/>
          <p:nvPr>
            <p:ph idx="12" type="sldNum"/>
          </p:nvPr>
        </p:nvSpPr>
        <p:spPr>
          <a:xfrm>
            <a:off x="4828032" y="6339207"/>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rgbClr val="888888"/>
                </a:solidFill>
                <a:latin typeface="Calibri"/>
                <a:ea typeface="Calibri"/>
                <a:cs typeface="Calibri"/>
                <a:sym typeface="Calibri"/>
              </a:defRPr>
            </a:lvl1pPr>
            <a:lvl2pPr indent="0" lvl="1" marL="0" marR="0" rtl="0" algn="l">
              <a:spcBef>
                <a:spcPts val="0"/>
              </a:spcBef>
              <a:buNone/>
              <a:defRPr sz="1200">
                <a:solidFill>
                  <a:srgbClr val="888888"/>
                </a:solidFill>
                <a:latin typeface="Calibri"/>
                <a:ea typeface="Calibri"/>
                <a:cs typeface="Calibri"/>
                <a:sym typeface="Calibri"/>
              </a:defRPr>
            </a:lvl2pPr>
            <a:lvl3pPr indent="0" lvl="2" marL="0" marR="0" rtl="0" algn="l">
              <a:spcBef>
                <a:spcPts val="0"/>
              </a:spcBef>
              <a:buNone/>
              <a:defRPr sz="1200">
                <a:solidFill>
                  <a:srgbClr val="888888"/>
                </a:solidFill>
                <a:latin typeface="Calibri"/>
                <a:ea typeface="Calibri"/>
                <a:cs typeface="Calibri"/>
                <a:sym typeface="Calibri"/>
              </a:defRPr>
            </a:lvl3pPr>
            <a:lvl4pPr indent="0" lvl="3" marL="0" marR="0" rtl="0" algn="l">
              <a:spcBef>
                <a:spcPts val="0"/>
              </a:spcBef>
              <a:buNone/>
              <a:defRPr sz="1200">
                <a:solidFill>
                  <a:srgbClr val="888888"/>
                </a:solidFill>
                <a:latin typeface="Calibri"/>
                <a:ea typeface="Calibri"/>
                <a:cs typeface="Calibri"/>
                <a:sym typeface="Calibri"/>
              </a:defRPr>
            </a:lvl4pPr>
            <a:lvl5pPr indent="0" lvl="4" marL="0" marR="0" rtl="0" algn="l">
              <a:spcBef>
                <a:spcPts val="0"/>
              </a:spcBef>
              <a:buNone/>
              <a:defRPr sz="1200">
                <a:solidFill>
                  <a:srgbClr val="888888"/>
                </a:solidFill>
                <a:latin typeface="Calibri"/>
                <a:ea typeface="Calibri"/>
                <a:cs typeface="Calibri"/>
                <a:sym typeface="Calibri"/>
              </a:defRPr>
            </a:lvl5pPr>
            <a:lvl6pPr indent="0" lvl="5" marL="0" marR="0" rtl="0" algn="l">
              <a:spcBef>
                <a:spcPts val="0"/>
              </a:spcBef>
              <a:buNone/>
              <a:defRPr sz="1200">
                <a:solidFill>
                  <a:srgbClr val="888888"/>
                </a:solidFill>
                <a:latin typeface="Calibri"/>
                <a:ea typeface="Calibri"/>
                <a:cs typeface="Calibri"/>
                <a:sym typeface="Calibri"/>
              </a:defRPr>
            </a:lvl6pPr>
            <a:lvl7pPr indent="0" lvl="6" marL="0" marR="0" rtl="0" algn="l">
              <a:spcBef>
                <a:spcPts val="0"/>
              </a:spcBef>
              <a:buNone/>
              <a:defRPr sz="1200">
                <a:solidFill>
                  <a:srgbClr val="888888"/>
                </a:solidFill>
                <a:latin typeface="Calibri"/>
                <a:ea typeface="Calibri"/>
                <a:cs typeface="Calibri"/>
                <a:sym typeface="Calibri"/>
              </a:defRPr>
            </a:lvl7pPr>
            <a:lvl8pPr indent="0" lvl="7" marL="0" marR="0" rtl="0" algn="l">
              <a:spcBef>
                <a:spcPts val="0"/>
              </a:spcBef>
              <a:buNone/>
              <a:defRPr sz="1200">
                <a:solidFill>
                  <a:srgbClr val="888888"/>
                </a:solidFill>
                <a:latin typeface="Calibri"/>
                <a:ea typeface="Calibri"/>
                <a:cs typeface="Calibri"/>
                <a:sym typeface="Calibri"/>
              </a:defRPr>
            </a:lvl8pPr>
            <a:lvl9pPr indent="0" lvl="8" marL="0" marR="0" rtl="0" algn="l">
              <a:spcBef>
                <a:spcPts val="0"/>
              </a:spcBef>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19774"/>
            <a:ext cx="8229600" cy="6397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143000"/>
            <a:ext cx="4038600" cy="4882579"/>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143000"/>
            <a:ext cx="4038600" cy="4882579"/>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2" type="sldNum"/>
          </p:nvPr>
        </p:nvSpPr>
        <p:spPr>
          <a:xfrm>
            <a:off x="4828032" y="6367708"/>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rgbClr val="888888"/>
                </a:solidFill>
                <a:latin typeface="Calibri"/>
                <a:ea typeface="Calibri"/>
                <a:cs typeface="Calibri"/>
                <a:sym typeface="Calibri"/>
              </a:defRPr>
            </a:lvl1pPr>
            <a:lvl2pPr indent="0" lvl="1" marL="0" marR="0" rtl="0" algn="l">
              <a:spcBef>
                <a:spcPts val="0"/>
              </a:spcBef>
              <a:buNone/>
              <a:defRPr sz="1200">
                <a:solidFill>
                  <a:srgbClr val="888888"/>
                </a:solidFill>
                <a:latin typeface="Calibri"/>
                <a:ea typeface="Calibri"/>
                <a:cs typeface="Calibri"/>
                <a:sym typeface="Calibri"/>
              </a:defRPr>
            </a:lvl2pPr>
            <a:lvl3pPr indent="0" lvl="2" marL="0" marR="0" rtl="0" algn="l">
              <a:spcBef>
                <a:spcPts val="0"/>
              </a:spcBef>
              <a:buNone/>
              <a:defRPr sz="1200">
                <a:solidFill>
                  <a:srgbClr val="888888"/>
                </a:solidFill>
                <a:latin typeface="Calibri"/>
                <a:ea typeface="Calibri"/>
                <a:cs typeface="Calibri"/>
                <a:sym typeface="Calibri"/>
              </a:defRPr>
            </a:lvl3pPr>
            <a:lvl4pPr indent="0" lvl="3" marL="0" marR="0" rtl="0" algn="l">
              <a:spcBef>
                <a:spcPts val="0"/>
              </a:spcBef>
              <a:buNone/>
              <a:defRPr sz="1200">
                <a:solidFill>
                  <a:srgbClr val="888888"/>
                </a:solidFill>
                <a:latin typeface="Calibri"/>
                <a:ea typeface="Calibri"/>
                <a:cs typeface="Calibri"/>
                <a:sym typeface="Calibri"/>
              </a:defRPr>
            </a:lvl4pPr>
            <a:lvl5pPr indent="0" lvl="4" marL="0" marR="0" rtl="0" algn="l">
              <a:spcBef>
                <a:spcPts val="0"/>
              </a:spcBef>
              <a:buNone/>
              <a:defRPr sz="1200">
                <a:solidFill>
                  <a:srgbClr val="888888"/>
                </a:solidFill>
                <a:latin typeface="Calibri"/>
                <a:ea typeface="Calibri"/>
                <a:cs typeface="Calibri"/>
                <a:sym typeface="Calibri"/>
              </a:defRPr>
            </a:lvl5pPr>
            <a:lvl6pPr indent="0" lvl="5" marL="0" marR="0" rtl="0" algn="l">
              <a:spcBef>
                <a:spcPts val="0"/>
              </a:spcBef>
              <a:buNone/>
              <a:defRPr sz="1200">
                <a:solidFill>
                  <a:srgbClr val="888888"/>
                </a:solidFill>
                <a:latin typeface="Calibri"/>
                <a:ea typeface="Calibri"/>
                <a:cs typeface="Calibri"/>
                <a:sym typeface="Calibri"/>
              </a:defRPr>
            </a:lvl6pPr>
            <a:lvl7pPr indent="0" lvl="6" marL="0" marR="0" rtl="0" algn="l">
              <a:spcBef>
                <a:spcPts val="0"/>
              </a:spcBef>
              <a:buNone/>
              <a:defRPr sz="1200">
                <a:solidFill>
                  <a:srgbClr val="888888"/>
                </a:solidFill>
                <a:latin typeface="Calibri"/>
                <a:ea typeface="Calibri"/>
                <a:cs typeface="Calibri"/>
                <a:sym typeface="Calibri"/>
              </a:defRPr>
            </a:lvl7pPr>
            <a:lvl8pPr indent="0" lvl="7" marL="0" marR="0" rtl="0" algn="l">
              <a:spcBef>
                <a:spcPts val="0"/>
              </a:spcBef>
              <a:buNone/>
              <a:defRPr sz="1200">
                <a:solidFill>
                  <a:srgbClr val="888888"/>
                </a:solidFill>
                <a:latin typeface="Calibri"/>
                <a:ea typeface="Calibri"/>
                <a:cs typeface="Calibri"/>
                <a:sym typeface="Calibri"/>
              </a:defRPr>
            </a:lvl8pPr>
            <a:lvl9pPr indent="0" lvl="8" marL="0" marR="0" rtl="0" algn="l">
              <a:spcBef>
                <a:spcPts val="0"/>
              </a:spcBef>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
          <p:cNvSpPr txBox="1"/>
          <p:nvPr>
            <p:ph type="title"/>
          </p:nvPr>
        </p:nvSpPr>
        <p:spPr>
          <a:xfrm>
            <a:off x="457200" y="219774"/>
            <a:ext cx="8229600" cy="6397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143000"/>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0" i="0"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6"/>
          <p:cNvSpPr txBox="1"/>
          <p:nvPr>
            <p:ph idx="2" type="body"/>
          </p:nvPr>
        </p:nvSpPr>
        <p:spPr>
          <a:xfrm>
            <a:off x="457200" y="1920240"/>
            <a:ext cx="4040188" cy="4126675"/>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8" name="Google Shape;38;p6"/>
          <p:cNvSpPr txBox="1"/>
          <p:nvPr>
            <p:ph idx="3" type="body"/>
          </p:nvPr>
        </p:nvSpPr>
        <p:spPr>
          <a:xfrm>
            <a:off x="4645025" y="1143000"/>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0" i="0"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4" type="body"/>
          </p:nvPr>
        </p:nvSpPr>
        <p:spPr>
          <a:xfrm>
            <a:off x="4645025" y="1920240"/>
            <a:ext cx="4041775" cy="4126675"/>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12" type="sldNum"/>
          </p:nvPr>
        </p:nvSpPr>
        <p:spPr>
          <a:xfrm>
            <a:off x="4828032" y="6367708"/>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rgbClr val="888888"/>
                </a:solidFill>
                <a:latin typeface="Calibri"/>
                <a:ea typeface="Calibri"/>
                <a:cs typeface="Calibri"/>
                <a:sym typeface="Calibri"/>
              </a:defRPr>
            </a:lvl1pPr>
            <a:lvl2pPr indent="0" lvl="1" marL="0" marR="0" rtl="0" algn="l">
              <a:spcBef>
                <a:spcPts val="0"/>
              </a:spcBef>
              <a:buNone/>
              <a:defRPr sz="1200">
                <a:solidFill>
                  <a:srgbClr val="888888"/>
                </a:solidFill>
                <a:latin typeface="Calibri"/>
                <a:ea typeface="Calibri"/>
                <a:cs typeface="Calibri"/>
                <a:sym typeface="Calibri"/>
              </a:defRPr>
            </a:lvl2pPr>
            <a:lvl3pPr indent="0" lvl="2" marL="0" marR="0" rtl="0" algn="l">
              <a:spcBef>
                <a:spcPts val="0"/>
              </a:spcBef>
              <a:buNone/>
              <a:defRPr sz="1200">
                <a:solidFill>
                  <a:srgbClr val="888888"/>
                </a:solidFill>
                <a:latin typeface="Calibri"/>
                <a:ea typeface="Calibri"/>
                <a:cs typeface="Calibri"/>
                <a:sym typeface="Calibri"/>
              </a:defRPr>
            </a:lvl3pPr>
            <a:lvl4pPr indent="0" lvl="3" marL="0" marR="0" rtl="0" algn="l">
              <a:spcBef>
                <a:spcPts val="0"/>
              </a:spcBef>
              <a:buNone/>
              <a:defRPr sz="1200">
                <a:solidFill>
                  <a:srgbClr val="888888"/>
                </a:solidFill>
                <a:latin typeface="Calibri"/>
                <a:ea typeface="Calibri"/>
                <a:cs typeface="Calibri"/>
                <a:sym typeface="Calibri"/>
              </a:defRPr>
            </a:lvl4pPr>
            <a:lvl5pPr indent="0" lvl="4" marL="0" marR="0" rtl="0" algn="l">
              <a:spcBef>
                <a:spcPts val="0"/>
              </a:spcBef>
              <a:buNone/>
              <a:defRPr sz="1200">
                <a:solidFill>
                  <a:srgbClr val="888888"/>
                </a:solidFill>
                <a:latin typeface="Calibri"/>
                <a:ea typeface="Calibri"/>
                <a:cs typeface="Calibri"/>
                <a:sym typeface="Calibri"/>
              </a:defRPr>
            </a:lvl5pPr>
            <a:lvl6pPr indent="0" lvl="5" marL="0" marR="0" rtl="0" algn="l">
              <a:spcBef>
                <a:spcPts val="0"/>
              </a:spcBef>
              <a:buNone/>
              <a:defRPr sz="1200">
                <a:solidFill>
                  <a:srgbClr val="888888"/>
                </a:solidFill>
                <a:latin typeface="Calibri"/>
                <a:ea typeface="Calibri"/>
                <a:cs typeface="Calibri"/>
                <a:sym typeface="Calibri"/>
              </a:defRPr>
            </a:lvl6pPr>
            <a:lvl7pPr indent="0" lvl="6" marL="0" marR="0" rtl="0" algn="l">
              <a:spcBef>
                <a:spcPts val="0"/>
              </a:spcBef>
              <a:buNone/>
              <a:defRPr sz="1200">
                <a:solidFill>
                  <a:srgbClr val="888888"/>
                </a:solidFill>
                <a:latin typeface="Calibri"/>
                <a:ea typeface="Calibri"/>
                <a:cs typeface="Calibri"/>
                <a:sym typeface="Calibri"/>
              </a:defRPr>
            </a:lvl7pPr>
            <a:lvl8pPr indent="0" lvl="7" marL="0" marR="0" rtl="0" algn="l">
              <a:spcBef>
                <a:spcPts val="0"/>
              </a:spcBef>
              <a:buNone/>
              <a:defRPr sz="1200">
                <a:solidFill>
                  <a:srgbClr val="888888"/>
                </a:solidFill>
                <a:latin typeface="Calibri"/>
                <a:ea typeface="Calibri"/>
                <a:cs typeface="Calibri"/>
                <a:sym typeface="Calibri"/>
              </a:defRPr>
            </a:lvl8pPr>
            <a:lvl9pPr indent="0" lvl="8" marL="0" marR="0" rtl="0" algn="l">
              <a:spcBef>
                <a:spcPts val="0"/>
              </a:spcBef>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with Caption">
  <p:cSld name="Mosaic with Caption">
    <p:spTree>
      <p:nvGrpSpPr>
        <p:cNvPr id="41" name="Shape 41"/>
        <p:cNvGrpSpPr/>
        <p:nvPr/>
      </p:nvGrpSpPr>
      <p:grpSpPr>
        <a:xfrm>
          <a:off x="0" y="0"/>
          <a:ext cx="0" cy="0"/>
          <a:chOff x="0" y="0"/>
          <a:chExt cx="0" cy="0"/>
        </a:xfrm>
      </p:grpSpPr>
      <p:sp>
        <p:nvSpPr>
          <p:cNvPr id="42" name="Google Shape;42;p7"/>
          <p:cNvSpPr/>
          <p:nvPr/>
        </p:nvSpPr>
        <p:spPr>
          <a:xfrm>
            <a:off x="5653781" y="2733305"/>
            <a:ext cx="1692100" cy="1637842"/>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 name="Google Shape;43;p7"/>
          <p:cNvSpPr/>
          <p:nvPr/>
        </p:nvSpPr>
        <p:spPr>
          <a:xfrm>
            <a:off x="7452095" y="4496736"/>
            <a:ext cx="1690035" cy="1638935"/>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7"/>
          <p:cNvSpPr/>
          <p:nvPr/>
        </p:nvSpPr>
        <p:spPr>
          <a:xfrm>
            <a:off x="7452095" y="971967"/>
            <a:ext cx="1690035" cy="1636847"/>
          </a:xfrm>
          <a:prstGeom prst="rect">
            <a:avLst/>
          </a:prstGeom>
          <a:solidFill>
            <a:srgbClr val="8E0000">
              <a:alpha val="80000"/>
            </a:srgbClr>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7"/>
          <p:cNvSpPr/>
          <p:nvPr>
            <p:ph idx="2" type="pic"/>
          </p:nvPr>
        </p:nvSpPr>
        <p:spPr>
          <a:xfrm>
            <a:off x="5653781" y="4496735"/>
            <a:ext cx="1690035" cy="1638935"/>
          </a:xfrm>
          <a:prstGeom prst="rect">
            <a:avLst/>
          </a:prstGeom>
          <a:noFill/>
          <a:ln>
            <a:noFill/>
          </a:ln>
        </p:spPr>
      </p:sp>
      <p:sp>
        <p:nvSpPr>
          <p:cNvPr id="46" name="Google Shape;46;p7"/>
          <p:cNvSpPr/>
          <p:nvPr>
            <p:ph idx="3" type="pic"/>
          </p:nvPr>
        </p:nvSpPr>
        <p:spPr>
          <a:xfrm>
            <a:off x="5653781" y="971967"/>
            <a:ext cx="1690035" cy="1635750"/>
          </a:xfrm>
          <a:prstGeom prst="rect">
            <a:avLst/>
          </a:prstGeom>
          <a:noFill/>
          <a:ln>
            <a:noFill/>
          </a:ln>
        </p:spPr>
      </p:sp>
      <p:sp>
        <p:nvSpPr>
          <p:cNvPr id="47" name="Google Shape;47;p7"/>
          <p:cNvSpPr/>
          <p:nvPr>
            <p:ph idx="4" type="pic"/>
          </p:nvPr>
        </p:nvSpPr>
        <p:spPr>
          <a:xfrm>
            <a:off x="7452095" y="2733854"/>
            <a:ext cx="1690035" cy="1637841"/>
          </a:xfrm>
          <a:prstGeom prst="rect">
            <a:avLst/>
          </a:prstGeom>
          <a:noFill/>
          <a:ln>
            <a:noFill/>
          </a:ln>
        </p:spPr>
      </p:sp>
      <p:sp>
        <p:nvSpPr>
          <p:cNvPr id="48" name="Google Shape;48;p7"/>
          <p:cNvSpPr txBox="1"/>
          <p:nvPr>
            <p:ph idx="1" type="body"/>
          </p:nvPr>
        </p:nvSpPr>
        <p:spPr>
          <a:xfrm>
            <a:off x="457200" y="970950"/>
            <a:ext cx="5088302" cy="516370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 name="Google Shape;49;p7"/>
          <p:cNvSpPr txBox="1"/>
          <p:nvPr>
            <p:ph type="title"/>
          </p:nvPr>
        </p:nvSpPr>
        <p:spPr>
          <a:xfrm>
            <a:off x="457200" y="219774"/>
            <a:ext cx="8229600" cy="6397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2" type="sldNum"/>
          </p:nvPr>
        </p:nvSpPr>
        <p:spPr>
          <a:xfrm>
            <a:off x="4828032" y="6367708"/>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rgbClr val="888888"/>
                </a:solidFill>
                <a:latin typeface="Calibri"/>
                <a:ea typeface="Calibri"/>
                <a:cs typeface="Calibri"/>
                <a:sym typeface="Calibri"/>
              </a:defRPr>
            </a:lvl1pPr>
            <a:lvl2pPr indent="0" lvl="1" marL="0" marR="0" rtl="0" algn="l">
              <a:spcBef>
                <a:spcPts val="0"/>
              </a:spcBef>
              <a:buNone/>
              <a:defRPr sz="1200">
                <a:solidFill>
                  <a:srgbClr val="888888"/>
                </a:solidFill>
                <a:latin typeface="Calibri"/>
                <a:ea typeface="Calibri"/>
                <a:cs typeface="Calibri"/>
                <a:sym typeface="Calibri"/>
              </a:defRPr>
            </a:lvl2pPr>
            <a:lvl3pPr indent="0" lvl="2" marL="0" marR="0" rtl="0" algn="l">
              <a:spcBef>
                <a:spcPts val="0"/>
              </a:spcBef>
              <a:buNone/>
              <a:defRPr sz="1200">
                <a:solidFill>
                  <a:srgbClr val="888888"/>
                </a:solidFill>
                <a:latin typeface="Calibri"/>
                <a:ea typeface="Calibri"/>
                <a:cs typeface="Calibri"/>
                <a:sym typeface="Calibri"/>
              </a:defRPr>
            </a:lvl3pPr>
            <a:lvl4pPr indent="0" lvl="3" marL="0" marR="0" rtl="0" algn="l">
              <a:spcBef>
                <a:spcPts val="0"/>
              </a:spcBef>
              <a:buNone/>
              <a:defRPr sz="1200">
                <a:solidFill>
                  <a:srgbClr val="888888"/>
                </a:solidFill>
                <a:latin typeface="Calibri"/>
                <a:ea typeface="Calibri"/>
                <a:cs typeface="Calibri"/>
                <a:sym typeface="Calibri"/>
              </a:defRPr>
            </a:lvl4pPr>
            <a:lvl5pPr indent="0" lvl="4" marL="0" marR="0" rtl="0" algn="l">
              <a:spcBef>
                <a:spcPts val="0"/>
              </a:spcBef>
              <a:buNone/>
              <a:defRPr sz="1200">
                <a:solidFill>
                  <a:srgbClr val="888888"/>
                </a:solidFill>
                <a:latin typeface="Calibri"/>
                <a:ea typeface="Calibri"/>
                <a:cs typeface="Calibri"/>
                <a:sym typeface="Calibri"/>
              </a:defRPr>
            </a:lvl5pPr>
            <a:lvl6pPr indent="0" lvl="5" marL="0" marR="0" rtl="0" algn="l">
              <a:spcBef>
                <a:spcPts val="0"/>
              </a:spcBef>
              <a:buNone/>
              <a:defRPr sz="1200">
                <a:solidFill>
                  <a:srgbClr val="888888"/>
                </a:solidFill>
                <a:latin typeface="Calibri"/>
                <a:ea typeface="Calibri"/>
                <a:cs typeface="Calibri"/>
                <a:sym typeface="Calibri"/>
              </a:defRPr>
            </a:lvl6pPr>
            <a:lvl7pPr indent="0" lvl="6" marL="0" marR="0" rtl="0" algn="l">
              <a:spcBef>
                <a:spcPts val="0"/>
              </a:spcBef>
              <a:buNone/>
              <a:defRPr sz="1200">
                <a:solidFill>
                  <a:srgbClr val="888888"/>
                </a:solidFill>
                <a:latin typeface="Calibri"/>
                <a:ea typeface="Calibri"/>
                <a:cs typeface="Calibri"/>
                <a:sym typeface="Calibri"/>
              </a:defRPr>
            </a:lvl7pPr>
            <a:lvl8pPr indent="0" lvl="7" marL="0" marR="0" rtl="0" algn="l">
              <a:spcBef>
                <a:spcPts val="0"/>
              </a:spcBef>
              <a:buNone/>
              <a:defRPr sz="1200">
                <a:solidFill>
                  <a:srgbClr val="888888"/>
                </a:solidFill>
                <a:latin typeface="Calibri"/>
                <a:ea typeface="Calibri"/>
                <a:cs typeface="Calibri"/>
                <a:sym typeface="Calibri"/>
              </a:defRPr>
            </a:lvl8pPr>
            <a:lvl9pPr indent="0" lvl="8" marL="0" marR="0" rtl="0" algn="l">
              <a:spcBef>
                <a:spcPts val="0"/>
              </a:spcBef>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219774"/>
            <a:ext cx="8229600" cy="6397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2" type="sldNum"/>
          </p:nvPr>
        </p:nvSpPr>
        <p:spPr>
          <a:xfrm>
            <a:off x="4828032" y="6367708"/>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rgbClr val="888888"/>
                </a:solidFill>
                <a:latin typeface="Calibri"/>
                <a:ea typeface="Calibri"/>
                <a:cs typeface="Calibri"/>
                <a:sym typeface="Calibri"/>
              </a:defRPr>
            </a:lvl1pPr>
            <a:lvl2pPr indent="0" lvl="1" marL="0" marR="0" rtl="0" algn="l">
              <a:spcBef>
                <a:spcPts val="0"/>
              </a:spcBef>
              <a:buNone/>
              <a:defRPr sz="1200">
                <a:solidFill>
                  <a:srgbClr val="888888"/>
                </a:solidFill>
                <a:latin typeface="Calibri"/>
                <a:ea typeface="Calibri"/>
                <a:cs typeface="Calibri"/>
                <a:sym typeface="Calibri"/>
              </a:defRPr>
            </a:lvl2pPr>
            <a:lvl3pPr indent="0" lvl="2" marL="0" marR="0" rtl="0" algn="l">
              <a:spcBef>
                <a:spcPts val="0"/>
              </a:spcBef>
              <a:buNone/>
              <a:defRPr sz="1200">
                <a:solidFill>
                  <a:srgbClr val="888888"/>
                </a:solidFill>
                <a:latin typeface="Calibri"/>
                <a:ea typeface="Calibri"/>
                <a:cs typeface="Calibri"/>
                <a:sym typeface="Calibri"/>
              </a:defRPr>
            </a:lvl3pPr>
            <a:lvl4pPr indent="0" lvl="3" marL="0" marR="0" rtl="0" algn="l">
              <a:spcBef>
                <a:spcPts val="0"/>
              </a:spcBef>
              <a:buNone/>
              <a:defRPr sz="1200">
                <a:solidFill>
                  <a:srgbClr val="888888"/>
                </a:solidFill>
                <a:latin typeface="Calibri"/>
                <a:ea typeface="Calibri"/>
                <a:cs typeface="Calibri"/>
                <a:sym typeface="Calibri"/>
              </a:defRPr>
            </a:lvl4pPr>
            <a:lvl5pPr indent="0" lvl="4" marL="0" marR="0" rtl="0" algn="l">
              <a:spcBef>
                <a:spcPts val="0"/>
              </a:spcBef>
              <a:buNone/>
              <a:defRPr sz="1200">
                <a:solidFill>
                  <a:srgbClr val="888888"/>
                </a:solidFill>
                <a:latin typeface="Calibri"/>
                <a:ea typeface="Calibri"/>
                <a:cs typeface="Calibri"/>
                <a:sym typeface="Calibri"/>
              </a:defRPr>
            </a:lvl5pPr>
            <a:lvl6pPr indent="0" lvl="5" marL="0" marR="0" rtl="0" algn="l">
              <a:spcBef>
                <a:spcPts val="0"/>
              </a:spcBef>
              <a:buNone/>
              <a:defRPr sz="1200">
                <a:solidFill>
                  <a:srgbClr val="888888"/>
                </a:solidFill>
                <a:latin typeface="Calibri"/>
                <a:ea typeface="Calibri"/>
                <a:cs typeface="Calibri"/>
                <a:sym typeface="Calibri"/>
              </a:defRPr>
            </a:lvl6pPr>
            <a:lvl7pPr indent="0" lvl="6" marL="0" marR="0" rtl="0" algn="l">
              <a:spcBef>
                <a:spcPts val="0"/>
              </a:spcBef>
              <a:buNone/>
              <a:defRPr sz="1200">
                <a:solidFill>
                  <a:srgbClr val="888888"/>
                </a:solidFill>
                <a:latin typeface="Calibri"/>
                <a:ea typeface="Calibri"/>
                <a:cs typeface="Calibri"/>
                <a:sym typeface="Calibri"/>
              </a:defRPr>
            </a:lvl7pPr>
            <a:lvl8pPr indent="0" lvl="7" marL="0" marR="0" rtl="0" algn="l">
              <a:spcBef>
                <a:spcPts val="0"/>
              </a:spcBef>
              <a:buNone/>
              <a:defRPr sz="1200">
                <a:solidFill>
                  <a:srgbClr val="888888"/>
                </a:solidFill>
                <a:latin typeface="Calibri"/>
                <a:ea typeface="Calibri"/>
                <a:cs typeface="Calibri"/>
                <a:sym typeface="Calibri"/>
              </a:defRPr>
            </a:lvl8pPr>
            <a:lvl9pPr indent="0" lvl="8" marL="0" marR="0" rtl="0" algn="l">
              <a:spcBef>
                <a:spcPts val="0"/>
              </a:spcBef>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2" type="sldNum"/>
          </p:nvPr>
        </p:nvSpPr>
        <p:spPr>
          <a:xfrm>
            <a:off x="4828032" y="6367708"/>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rgbClr val="888888"/>
                </a:solidFill>
                <a:latin typeface="Calibri"/>
                <a:ea typeface="Calibri"/>
                <a:cs typeface="Calibri"/>
                <a:sym typeface="Calibri"/>
              </a:defRPr>
            </a:lvl1pPr>
            <a:lvl2pPr indent="0" lvl="1" marL="0" marR="0" rtl="0" algn="l">
              <a:spcBef>
                <a:spcPts val="0"/>
              </a:spcBef>
              <a:buNone/>
              <a:defRPr sz="1200">
                <a:solidFill>
                  <a:srgbClr val="888888"/>
                </a:solidFill>
                <a:latin typeface="Calibri"/>
                <a:ea typeface="Calibri"/>
                <a:cs typeface="Calibri"/>
                <a:sym typeface="Calibri"/>
              </a:defRPr>
            </a:lvl2pPr>
            <a:lvl3pPr indent="0" lvl="2" marL="0" marR="0" rtl="0" algn="l">
              <a:spcBef>
                <a:spcPts val="0"/>
              </a:spcBef>
              <a:buNone/>
              <a:defRPr sz="1200">
                <a:solidFill>
                  <a:srgbClr val="888888"/>
                </a:solidFill>
                <a:latin typeface="Calibri"/>
                <a:ea typeface="Calibri"/>
                <a:cs typeface="Calibri"/>
                <a:sym typeface="Calibri"/>
              </a:defRPr>
            </a:lvl3pPr>
            <a:lvl4pPr indent="0" lvl="3" marL="0" marR="0" rtl="0" algn="l">
              <a:spcBef>
                <a:spcPts val="0"/>
              </a:spcBef>
              <a:buNone/>
              <a:defRPr sz="1200">
                <a:solidFill>
                  <a:srgbClr val="888888"/>
                </a:solidFill>
                <a:latin typeface="Calibri"/>
                <a:ea typeface="Calibri"/>
                <a:cs typeface="Calibri"/>
                <a:sym typeface="Calibri"/>
              </a:defRPr>
            </a:lvl4pPr>
            <a:lvl5pPr indent="0" lvl="4" marL="0" marR="0" rtl="0" algn="l">
              <a:spcBef>
                <a:spcPts val="0"/>
              </a:spcBef>
              <a:buNone/>
              <a:defRPr sz="1200">
                <a:solidFill>
                  <a:srgbClr val="888888"/>
                </a:solidFill>
                <a:latin typeface="Calibri"/>
                <a:ea typeface="Calibri"/>
                <a:cs typeface="Calibri"/>
                <a:sym typeface="Calibri"/>
              </a:defRPr>
            </a:lvl5pPr>
            <a:lvl6pPr indent="0" lvl="5" marL="0" marR="0" rtl="0" algn="l">
              <a:spcBef>
                <a:spcPts val="0"/>
              </a:spcBef>
              <a:buNone/>
              <a:defRPr sz="1200">
                <a:solidFill>
                  <a:srgbClr val="888888"/>
                </a:solidFill>
                <a:latin typeface="Calibri"/>
                <a:ea typeface="Calibri"/>
                <a:cs typeface="Calibri"/>
                <a:sym typeface="Calibri"/>
              </a:defRPr>
            </a:lvl6pPr>
            <a:lvl7pPr indent="0" lvl="6" marL="0" marR="0" rtl="0" algn="l">
              <a:spcBef>
                <a:spcPts val="0"/>
              </a:spcBef>
              <a:buNone/>
              <a:defRPr sz="1200">
                <a:solidFill>
                  <a:srgbClr val="888888"/>
                </a:solidFill>
                <a:latin typeface="Calibri"/>
                <a:ea typeface="Calibri"/>
                <a:cs typeface="Calibri"/>
                <a:sym typeface="Calibri"/>
              </a:defRPr>
            </a:lvl7pPr>
            <a:lvl8pPr indent="0" lvl="7" marL="0" marR="0" rtl="0" algn="l">
              <a:spcBef>
                <a:spcPts val="0"/>
              </a:spcBef>
              <a:buNone/>
              <a:defRPr sz="1200">
                <a:solidFill>
                  <a:srgbClr val="888888"/>
                </a:solidFill>
                <a:latin typeface="Calibri"/>
                <a:ea typeface="Calibri"/>
                <a:cs typeface="Calibri"/>
                <a:sym typeface="Calibri"/>
              </a:defRPr>
            </a:lvl8pPr>
            <a:lvl9pPr indent="0" lvl="8" marL="0" marR="0" rtl="0" algn="l">
              <a:spcBef>
                <a:spcPts val="0"/>
              </a:spcBef>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0" i="0"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9" name="Google Shape;59;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0" name="Google Shape;60;p10"/>
          <p:cNvSpPr txBox="1"/>
          <p:nvPr>
            <p:ph idx="12" type="sldNum"/>
          </p:nvPr>
        </p:nvSpPr>
        <p:spPr>
          <a:xfrm>
            <a:off x="4828032" y="6367708"/>
            <a:ext cx="20574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rgbClr val="888888"/>
                </a:solidFill>
                <a:latin typeface="Calibri"/>
                <a:ea typeface="Calibri"/>
                <a:cs typeface="Calibri"/>
                <a:sym typeface="Calibri"/>
              </a:defRPr>
            </a:lvl1pPr>
            <a:lvl2pPr indent="0" lvl="1" marL="0" marR="0" rtl="0" algn="l">
              <a:spcBef>
                <a:spcPts val="0"/>
              </a:spcBef>
              <a:buNone/>
              <a:defRPr sz="1200">
                <a:solidFill>
                  <a:srgbClr val="888888"/>
                </a:solidFill>
                <a:latin typeface="Calibri"/>
                <a:ea typeface="Calibri"/>
                <a:cs typeface="Calibri"/>
                <a:sym typeface="Calibri"/>
              </a:defRPr>
            </a:lvl2pPr>
            <a:lvl3pPr indent="0" lvl="2" marL="0" marR="0" rtl="0" algn="l">
              <a:spcBef>
                <a:spcPts val="0"/>
              </a:spcBef>
              <a:buNone/>
              <a:defRPr sz="1200">
                <a:solidFill>
                  <a:srgbClr val="888888"/>
                </a:solidFill>
                <a:latin typeface="Calibri"/>
                <a:ea typeface="Calibri"/>
                <a:cs typeface="Calibri"/>
                <a:sym typeface="Calibri"/>
              </a:defRPr>
            </a:lvl3pPr>
            <a:lvl4pPr indent="0" lvl="3" marL="0" marR="0" rtl="0" algn="l">
              <a:spcBef>
                <a:spcPts val="0"/>
              </a:spcBef>
              <a:buNone/>
              <a:defRPr sz="1200">
                <a:solidFill>
                  <a:srgbClr val="888888"/>
                </a:solidFill>
                <a:latin typeface="Calibri"/>
                <a:ea typeface="Calibri"/>
                <a:cs typeface="Calibri"/>
                <a:sym typeface="Calibri"/>
              </a:defRPr>
            </a:lvl4pPr>
            <a:lvl5pPr indent="0" lvl="4" marL="0" marR="0" rtl="0" algn="l">
              <a:spcBef>
                <a:spcPts val="0"/>
              </a:spcBef>
              <a:buNone/>
              <a:defRPr sz="1200">
                <a:solidFill>
                  <a:srgbClr val="888888"/>
                </a:solidFill>
                <a:latin typeface="Calibri"/>
                <a:ea typeface="Calibri"/>
                <a:cs typeface="Calibri"/>
                <a:sym typeface="Calibri"/>
              </a:defRPr>
            </a:lvl5pPr>
            <a:lvl6pPr indent="0" lvl="5" marL="0" marR="0" rtl="0" algn="l">
              <a:spcBef>
                <a:spcPts val="0"/>
              </a:spcBef>
              <a:buNone/>
              <a:defRPr sz="1200">
                <a:solidFill>
                  <a:srgbClr val="888888"/>
                </a:solidFill>
                <a:latin typeface="Calibri"/>
                <a:ea typeface="Calibri"/>
                <a:cs typeface="Calibri"/>
                <a:sym typeface="Calibri"/>
              </a:defRPr>
            </a:lvl6pPr>
            <a:lvl7pPr indent="0" lvl="6" marL="0" marR="0" rtl="0" algn="l">
              <a:spcBef>
                <a:spcPts val="0"/>
              </a:spcBef>
              <a:buNone/>
              <a:defRPr sz="1200">
                <a:solidFill>
                  <a:srgbClr val="888888"/>
                </a:solidFill>
                <a:latin typeface="Calibri"/>
                <a:ea typeface="Calibri"/>
                <a:cs typeface="Calibri"/>
                <a:sym typeface="Calibri"/>
              </a:defRPr>
            </a:lvl7pPr>
            <a:lvl8pPr indent="0" lvl="7" marL="0" marR="0" rtl="0" algn="l">
              <a:spcBef>
                <a:spcPts val="0"/>
              </a:spcBef>
              <a:buNone/>
              <a:defRPr sz="1200">
                <a:solidFill>
                  <a:srgbClr val="888888"/>
                </a:solidFill>
                <a:latin typeface="Calibri"/>
                <a:ea typeface="Calibri"/>
                <a:cs typeface="Calibri"/>
                <a:sym typeface="Calibri"/>
              </a:defRPr>
            </a:lvl8pPr>
            <a:lvl9pPr indent="0" lvl="8" marL="0" marR="0" rtl="0" algn="l">
              <a:spcBef>
                <a:spcPts val="0"/>
              </a:spcBef>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19774"/>
            <a:ext cx="8229600" cy="63976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143000"/>
            <a:ext cx="8229600" cy="4983163"/>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2" name="Google Shape;12;p1"/>
          <p:cNvPicPr preferRelativeResize="0"/>
          <p:nvPr/>
        </p:nvPicPr>
        <p:blipFill rotWithShape="1">
          <a:blip r:embed="rId1">
            <a:alphaModFix/>
          </a:blip>
          <a:srcRect b="15026" l="0" r="0" t="-1"/>
          <a:stretch/>
        </p:blipFill>
        <p:spPr>
          <a:xfrm>
            <a:off x="7056202" y="6222375"/>
            <a:ext cx="1978070" cy="588297"/>
          </a:xfrm>
          <a:prstGeom prst="rect">
            <a:avLst/>
          </a:prstGeom>
          <a:noFill/>
          <a:ln>
            <a:noFill/>
          </a:ln>
        </p:spPr>
      </p:pic>
      <p:cxnSp>
        <p:nvCxnSpPr>
          <p:cNvPr id="13" name="Google Shape;13;p1"/>
          <p:cNvCxnSpPr/>
          <p:nvPr/>
        </p:nvCxnSpPr>
        <p:spPr>
          <a:xfrm>
            <a:off x="0" y="6222375"/>
            <a:ext cx="9144000" cy="0"/>
          </a:xfrm>
          <a:prstGeom prst="straightConnector1">
            <a:avLst/>
          </a:prstGeom>
          <a:noFill/>
          <a:ln cap="flat" cmpd="sng" w="28575">
            <a:solidFill>
              <a:srgbClr val="8E0000"/>
            </a:solidFill>
            <a:prstDash val="solid"/>
            <a:round/>
            <a:headEnd len="sm" w="sm" type="none"/>
            <a:tailEnd len="sm" w="sm" type="none"/>
          </a:ln>
        </p:spPr>
      </p:cxnSp>
      <p:sp>
        <p:nvSpPr>
          <p:cNvPr id="14" name="Google Shape;14;p1"/>
          <p:cNvSpPr txBox="1"/>
          <p:nvPr/>
        </p:nvSpPr>
        <p:spPr>
          <a:xfrm>
            <a:off x="323088" y="6319124"/>
            <a:ext cx="45049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400" u="none" cap="none" strike="noStrike">
                <a:solidFill>
                  <a:srgbClr val="8E0000"/>
                </a:solidFill>
                <a:latin typeface="Arial"/>
                <a:ea typeface="Arial"/>
                <a:cs typeface="Arial"/>
                <a:sym typeface="Arial"/>
              </a:rPr>
              <a:t>Information Sciences Institute</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a:t>Food Project</a:t>
            </a:r>
            <a:endParaRPr/>
          </a:p>
          <a:p>
            <a:pPr indent="0" lvl="0" marL="0" rtl="0" algn="ctr">
              <a:spcBef>
                <a:spcPts val="0"/>
              </a:spcBef>
              <a:spcAft>
                <a:spcPts val="0"/>
              </a:spcAft>
              <a:buClr>
                <a:schemeClr val="dk1"/>
              </a:buClr>
              <a:buSzPts val="3600"/>
              <a:buFont typeface="Calibri"/>
              <a:buNone/>
            </a:pPr>
            <a:r>
              <a:rPr lang="en-US"/>
              <a:t>Exploratory Data Analysis</a:t>
            </a:r>
            <a:endParaRPr/>
          </a:p>
        </p:txBody>
      </p:sp>
      <p:sp>
        <p:nvSpPr>
          <p:cNvPr id="71" name="Google Shape;71;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2800"/>
              <a:buNone/>
            </a:pPr>
            <a:r>
              <a:rPr lang="en-US"/>
              <a:t>Shengtao Tony Hou</a:t>
            </a:r>
            <a:endParaRPr/>
          </a:p>
          <a:p>
            <a:pPr indent="0" lvl="0" marL="0" rtl="0" algn="ctr">
              <a:spcBef>
                <a:spcPts val="0"/>
              </a:spcBef>
              <a:spcAft>
                <a:spcPts val="0"/>
              </a:spcAft>
              <a:buClr>
                <a:srgbClr val="888888"/>
              </a:buClr>
              <a:buSzPts val="2800"/>
              <a:buNone/>
            </a:pPr>
            <a:r>
              <a:rPr lang="en-US"/>
              <a:t>Sep 26th, 2022</a:t>
            </a:r>
            <a:endParaRPr/>
          </a:p>
          <a:p>
            <a:pPr indent="0" lvl="0" marL="0" rtl="0" algn="ctr">
              <a:spcBef>
                <a:spcPts val="0"/>
              </a:spcBef>
              <a:spcAft>
                <a:spcPts val="0"/>
              </a:spcAft>
              <a:buClr>
                <a:srgbClr val="888888"/>
              </a:buClr>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43" name="Google Shape;143;p21"/>
          <p:cNvSpPr txBox="1"/>
          <p:nvPr/>
        </p:nvSpPr>
        <p:spPr>
          <a:xfrm>
            <a:off x="594650" y="4259575"/>
            <a:ext cx="8141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According to Crowdtangle Glossary, Total Intereactions represent the total number of likes and comments on an Instagram Post, and The total number of reactions, shares and comments on a Facebook post.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We could isolate a single hashtag and see its true effect on Total Interactions since a single post often mentions multiple Hashtags, we’ll modify this later in our project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44" name="Google Shape;144;p21"/>
          <p:cNvPicPr preferRelativeResize="0"/>
          <p:nvPr/>
        </p:nvPicPr>
        <p:blipFill>
          <a:blip r:embed="rId3">
            <a:alphaModFix/>
          </a:blip>
          <a:stretch>
            <a:fillRect/>
          </a:stretch>
        </p:blipFill>
        <p:spPr>
          <a:xfrm>
            <a:off x="152400" y="1012074"/>
            <a:ext cx="8839204" cy="29866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51" name="Google Shape;151;p22"/>
          <p:cNvSpPr txBox="1"/>
          <p:nvPr/>
        </p:nvSpPr>
        <p:spPr>
          <a:xfrm>
            <a:off x="226225" y="4537525"/>
            <a:ext cx="86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2" name="Google Shape;152;p22"/>
          <p:cNvSpPr txBox="1"/>
          <p:nvPr/>
        </p:nvSpPr>
        <p:spPr>
          <a:xfrm>
            <a:off x="226225" y="969550"/>
            <a:ext cx="1784100" cy="52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Calibri"/>
                <a:ea typeface="Calibri"/>
                <a:cs typeface="Calibri"/>
                <a:sym typeface="Calibri"/>
              </a:rPr>
              <a:t>Looking at Likes and Comments Individually we can see that majority of the interactions of a post comes from receiving likes and only a fraction are from commenting</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#Futurefood is very popular across the two different platforms</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Facebook Platform receives significantly less Likes and Comments due to the lack of popularities.</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p:txBody>
      </p:sp>
      <p:pic>
        <p:nvPicPr>
          <p:cNvPr id="153" name="Google Shape;153;p22"/>
          <p:cNvPicPr preferRelativeResize="0"/>
          <p:nvPr/>
        </p:nvPicPr>
        <p:blipFill>
          <a:blip r:embed="rId3">
            <a:alphaModFix/>
          </a:blip>
          <a:stretch>
            <a:fillRect/>
          </a:stretch>
        </p:blipFill>
        <p:spPr>
          <a:xfrm>
            <a:off x="2081925" y="883112"/>
            <a:ext cx="6841100" cy="2666487"/>
          </a:xfrm>
          <a:prstGeom prst="rect">
            <a:avLst/>
          </a:prstGeom>
          <a:noFill/>
          <a:ln>
            <a:noFill/>
          </a:ln>
        </p:spPr>
      </p:pic>
      <p:pic>
        <p:nvPicPr>
          <p:cNvPr id="154" name="Google Shape;154;p22"/>
          <p:cNvPicPr preferRelativeResize="0"/>
          <p:nvPr/>
        </p:nvPicPr>
        <p:blipFill>
          <a:blip r:embed="rId4">
            <a:alphaModFix/>
          </a:blip>
          <a:stretch>
            <a:fillRect/>
          </a:stretch>
        </p:blipFill>
        <p:spPr>
          <a:xfrm>
            <a:off x="1959788" y="3680925"/>
            <a:ext cx="7085373" cy="24113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61" name="Google Shape;161;p23"/>
          <p:cNvSpPr txBox="1"/>
          <p:nvPr/>
        </p:nvSpPr>
        <p:spPr>
          <a:xfrm>
            <a:off x="258550" y="4537525"/>
            <a:ext cx="8648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#Futurefood and #Foodunfolded are about the same when considered the total </a:t>
            </a:r>
            <a:r>
              <a:rPr lang="en-US">
                <a:latin typeface="Calibri"/>
                <a:ea typeface="Calibri"/>
                <a:cs typeface="Calibri"/>
                <a:sym typeface="Calibri"/>
              </a:rPr>
              <a:t>number of views they each receive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#Foodunfolded was ranked fourth in terms of total interactions, we should isolate this hashtag to see if itself is the true factor when attracting views</a:t>
            </a:r>
            <a:endParaRPr>
              <a:latin typeface="Calibri"/>
              <a:ea typeface="Calibri"/>
              <a:cs typeface="Calibri"/>
              <a:sym typeface="Calibri"/>
            </a:endParaRPr>
          </a:p>
        </p:txBody>
      </p:sp>
      <p:pic>
        <p:nvPicPr>
          <p:cNvPr id="162" name="Google Shape;162;p23"/>
          <p:cNvPicPr preferRelativeResize="0"/>
          <p:nvPr/>
        </p:nvPicPr>
        <p:blipFill>
          <a:blip r:embed="rId3">
            <a:alphaModFix/>
          </a:blip>
          <a:stretch>
            <a:fillRect/>
          </a:stretch>
        </p:blipFill>
        <p:spPr>
          <a:xfrm>
            <a:off x="198688" y="931300"/>
            <a:ext cx="8746618" cy="3419175"/>
          </a:xfrm>
          <a:prstGeom prst="rect">
            <a:avLst/>
          </a:prstGeom>
          <a:noFill/>
          <a:ln>
            <a:noFill/>
          </a:ln>
        </p:spPr>
      </p:pic>
      <p:sp>
        <p:nvSpPr>
          <p:cNvPr id="163" name="Google Shape;163;p23"/>
          <p:cNvSpPr txBox="1"/>
          <p:nvPr/>
        </p:nvSpPr>
        <p:spPr>
          <a:xfrm>
            <a:off x="5211600" y="1339275"/>
            <a:ext cx="34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Instagram Platform Only</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 Views are only available for Instagram data</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70" name="Google Shape;170;p24"/>
          <p:cNvSpPr txBox="1"/>
          <p:nvPr/>
        </p:nvSpPr>
        <p:spPr>
          <a:xfrm>
            <a:off x="317050" y="5080175"/>
            <a:ext cx="86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#alternativeprotein, #labgrownmeat, #futurefood receive more than 80% of the total share volumes.</a:t>
            </a:r>
            <a:endParaRPr>
              <a:latin typeface="Calibri"/>
              <a:ea typeface="Calibri"/>
              <a:cs typeface="Calibri"/>
              <a:sym typeface="Calibri"/>
            </a:endParaRPr>
          </a:p>
        </p:txBody>
      </p:sp>
      <p:pic>
        <p:nvPicPr>
          <p:cNvPr id="171" name="Google Shape;171;p24"/>
          <p:cNvPicPr preferRelativeResize="0"/>
          <p:nvPr/>
        </p:nvPicPr>
        <p:blipFill>
          <a:blip r:embed="rId3">
            <a:alphaModFix/>
          </a:blip>
          <a:stretch>
            <a:fillRect/>
          </a:stretch>
        </p:blipFill>
        <p:spPr>
          <a:xfrm>
            <a:off x="258550" y="1140463"/>
            <a:ext cx="8648400" cy="3397074"/>
          </a:xfrm>
          <a:prstGeom prst="rect">
            <a:avLst/>
          </a:prstGeom>
          <a:noFill/>
          <a:ln>
            <a:noFill/>
          </a:ln>
        </p:spPr>
      </p:pic>
      <p:sp>
        <p:nvSpPr>
          <p:cNvPr id="172" name="Google Shape;172;p24"/>
          <p:cNvSpPr txBox="1"/>
          <p:nvPr/>
        </p:nvSpPr>
        <p:spPr>
          <a:xfrm>
            <a:off x="5322450" y="1448025"/>
            <a:ext cx="34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Facebook</a:t>
            </a:r>
            <a:r>
              <a:rPr b="1" lang="en-US">
                <a:latin typeface="Calibri"/>
                <a:ea typeface="Calibri"/>
                <a:cs typeface="Calibri"/>
                <a:sym typeface="Calibri"/>
              </a:rPr>
              <a:t> Platform Only</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 Shares parameter are only available for Facebook data</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pic>
        <p:nvPicPr>
          <p:cNvPr id="179" name="Google Shape;179;p25"/>
          <p:cNvPicPr preferRelativeResize="0"/>
          <p:nvPr/>
        </p:nvPicPr>
        <p:blipFill>
          <a:blip r:embed="rId3">
            <a:alphaModFix/>
          </a:blip>
          <a:stretch>
            <a:fillRect/>
          </a:stretch>
        </p:blipFill>
        <p:spPr>
          <a:xfrm>
            <a:off x="5091545" y="4072145"/>
            <a:ext cx="3733274" cy="2028850"/>
          </a:xfrm>
          <a:prstGeom prst="rect">
            <a:avLst/>
          </a:prstGeom>
          <a:noFill/>
          <a:ln>
            <a:noFill/>
          </a:ln>
        </p:spPr>
      </p:pic>
      <p:pic>
        <p:nvPicPr>
          <p:cNvPr id="180" name="Google Shape;180;p25"/>
          <p:cNvPicPr preferRelativeResize="0"/>
          <p:nvPr/>
        </p:nvPicPr>
        <p:blipFill>
          <a:blip r:embed="rId4">
            <a:alphaModFix/>
          </a:blip>
          <a:stretch>
            <a:fillRect/>
          </a:stretch>
        </p:blipFill>
        <p:spPr>
          <a:xfrm>
            <a:off x="235788" y="917426"/>
            <a:ext cx="8672425" cy="3002324"/>
          </a:xfrm>
          <a:prstGeom prst="rect">
            <a:avLst/>
          </a:prstGeom>
          <a:noFill/>
          <a:ln>
            <a:noFill/>
          </a:ln>
        </p:spPr>
      </p:pic>
      <p:sp>
        <p:nvSpPr>
          <p:cNvPr id="181" name="Google Shape;181;p25"/>
          <p:cNvSpPr txBox="1"/>
          <p:nvPr/>
        </p:nvSpPr>
        <p:spPr>
          <a:xfrm>
            <a:off x="404100" y="4110175"/>
            <a:ext cx="4064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Here I’m taking averages of the OverallScores to get a better representation of how each hashtag performs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Almost all of the hashtags are performing worse than average, however #meatlessprotein on Instagram Platform seems to </a:t>
            </a:r>
            <a:r>
              <a:rPr lang="en-US">
                <a:latin typeface="Calibri"/>
                <a:ea typeface="Calibri"/>
                <a:cs typeface="Calibri"/>
                <a:sym typeface="Calibri"/>
              </a:rPr>
              <a:t>have a positive average OverallScores (+0.2)</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88" name="Google Shape;188;p26"/>
          <p:cNvSpPr txBox="1"/>
          <p:nvPr/>
        </p:nvSpPr>
        <p:spPr>
          <a:xfrm>
            <a:off x="336125" y="5358425"/>
            <a:ext cx="835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Wrote a z score function to eliminate </a:t>
            </a:r>
            <a:r>
              <a:rPr lang="en-US">
                <a:latin typeface="Calibri"/>
                <a:ea typeface="Calibri"/>
                <a:cs typeface="Calibri"/>
                <a:sym typeface="Calibri"/>
              </a:rPr>
              <a:t>outliers outside of z of -+3</a:t>
            </a:r>
            <a:endParaRPr>
              <a:latin typeface="Calibri"/>
              <a:ea typeface="Calibri"/>
              <a:cs typeface="Calibri"/>
              <a:sym typeface="Calibri"/>
            </a:endParaRPr>
          </a:p>
        </p:txBody>
      </p:sp>
      <p:pic>
        <p:nvPicPr>
          <p:cNvPr id="189" name="Google Shape;189;p26"/>
          <p:cNvPicPr preferRelativeResize="0"/>
          <p:nvPr/>
        </p:nvPicPr>
        <p:blipFill>
          <a:blip r:embed="rId3">
            <a:alphaModFix/>
          </a:blip>
          <a:stretch>
            <a:fillRect/>
          </a:stretch>
        </p:blipFill>
        <p:spPr>
          <a:xfrm>
            <a:off x="486063" y="859675"/>
            <a:ext cx="8171875" cy="440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96" name="Google Shape;196;p27"/>
          <p:cNvSpPr txBox="1"/>
          <p:nvPr/>
        </p:nvSpPr>
        <p:spPr>
          <a:xfrm>
            <a:off x="336000" y="5670150"/>
            <a:ext cx="835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Wrote a z score function to eliminate outliers outside of z of -+3</a:t>
            </a:r>
            <a:endParaRPr>
              <a:latin typeface="Calibri"/>
              <a:ea typeface="Calibri"/>
              <a:cs typeface="Calibri"/>
              <a:sym typeface="Calibri"/>
            </a:endParaRPr>
          </a:p>
        </p:txBody>
      </p:sp>
      <p:pic>
        <p:nvPicPr>
          <p:cNvPr id="197" name="Google Shape;197;p27"/>
          <p:cNvPicPr preferRelativeResize="0"/>
          <p:nvPr/>
        </p:nvPicPr>
        <p:blipFill>
          <a:blip r:embed="rId3">
            <a:alphaModFix/>
          </a:blip>
          <a:stretch>
            <a:fillRect/>
          </a:stretch>
        </p:blipFill>
        <p:spPr>
          <a:xfrm>
            <a:off x="244200" y="1004666"/>
            <a:ext cx="8534399" cy="45204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pic>
        <p:nvPicPr>
          <p:cNvPr id="204" name="Google Shape;204;p28"/>
          <p:cNvPicPr preferRelativeResize="0"/>
          <p:nvPr/>
        </p:nvPicPr>
        <p:blipFill>
          <a:blip r:embed="rId3">
            <a:alphaModFix/>
          </a:blip>
          <a:stretch>
            <a:fillRect/>
          </a:stretch>
        </p:blipFill>
        <p:spPr>
          <a:xfrm>
            <a:off x="152400" y="859674"/>
            <a:ext cx="8839200" cy="4479812"/>
          </a:xfrm>
          <a:prstGeom prst="rect">
            <a:avLst/>
          </a:prstGeom>
          <a:noFill/>
          <a:ln>
            <a:noFill/>
          </a:ln>
        </p:spPr>
      </p:pic>
      <p:sp>
        <p:nvSpPr>
          <p:cNvPr id="205" name="Google Shape;205;p28"/>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#Alternativeprotein</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sp>
        <p:nvSpPr>
          <p:cNvPr id="212" name="Google Shape;212;p29"/>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#Foodunfolded</a:t>
            </a:r>
            <a:endParaRPr>
              <a:latin typeface="Calibri"/>
              <a:ea typeface="Calibri"/>
              <a:cs typeface="Calibri"/>
              <a:sym typeface="Calibri"/>
            </a:endParaRPr>
          </a:p>
        </p:txBody>
      </p:sp>
      <p:pic>
        <p:nvPicPr>
          <p:cNvPr id="213" name="Google Shape;213;p29"/>
          <p:cNvPicPr preferRelativeResize="0"/>
          <p:nvPr/>
        </p:nvPicPr>
        <p:blipFill>
          <a:blip r:embed="rId3">
            <a:alphaModFix/>
          </a:blip>
          <a:stretch>
            <a:fillRect/>
          </a:stretch>
        </p:blipFill>
        <p:spPr>
          <a:xfrm>
            <a:off x="211238" y="1012074"/>
            <a:ext cx="8721530" cy="4420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sp>
        <p:nvSpPr>
          <p:cNvPr id="220" name="Google Shape;220;p30"/>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#Futurefood</a:t>
            </a:r>
            <a:endParaRPr>
              <a:latin typeface="Calibri"/>
              <a:ea typeface="Calibri"/>
              <a:cs typeface="Calibri"/>
              <a:sym typeface="Calibri"/>
            </a:endParaRPr>
          </a:p>
        </p:txBody>
      </p:sp>
      <p:pic>
        <p:nvPicPr>
          <p:cNvPr id="221" name="Google Shape;221;p30"/>
          <p:cNvPicPr preferRelativeResize="0"/>
          <p:nvPr/>
        </p:nvPicPr>
        <p:blipFill>
          <a:blip r:embed="rId3">
            <a:alphaModFix/>
          </a:blip>
          <a:stretch>
            <a:fillRect/>
          </a:stretch>
        </p:blipFill>
        <p:spPr>
          <a:xfrm>
            <a:off x="152400" y="1012074"/>
            <a:ext cx="8721530" cy="4420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3"/>
          <p:cNvSpPr txBox="1"/>
          <p:nvPr>
            <p:ph type="ctrTitle"/>
          </p:nvPr>
        </p:nvSpPr>
        <p:spPr>
          <a:xfrm>
            <a:off x="685800" y="433725"/>
            <a:ext cx="7772400" cy="147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Collections</a:t>
            </a:r>
            <a:endParaRPr/>
          </a:p>
        </p:txBody>
      </p:sp>
      <p:sp>
        <p:nvSpPr>
          <p:cNvPr id="78" name="Google Shape;78;p13"/>
          <p:cNvSpPr txBox="1"/>
          <p:nvPr/>
        </p:nvSpPr>
        <p:spPr>
          <a:xfrm>
            <a:off x="437850" y="2151450"/>
            <a:ext cx="4679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The following is the query used to search for the posts from Instagram and Facebook platform with each keyword connected by “,” to search for posts that contains any of them:</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edibleinsects, alternativeprotein, futurefood, futurefoods, ediblebugs, meatlessprotein, cultivatedmeat, culturedmeat, labgrownmeat, foodunfolded, cleanmeat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Time constraint is set to search for posts created from 2012-08-17 till 2022-07-19 </a:t>
            </a:r>
            <a:endParaRPr>
              <a:latin typeface="Calibri"/>
              <a:ea typeface="Calibri"/>
              <a:cs typeface="Calibri"/>
              <a:sym typeface="Calibri"/>
            </a:endParaRPr>
          </a:p>
        </p:txBody>
      </p:sp>
      <p:pic>
        <p:nvPicPr>
          <p:cNvPr id="79" name="Google Shape;79;p13"/>
          <p:cNvPicPr preferRelativeResize="0"/>
          <p:nvPr/>
        </p:nvPicPr>
        <p:blipFill>
          <a:blip r:embed="rId3">
            <a:alphaModFix/>
          </a:blip>
          <a:stretch>
            <a:fillRect/>
          </a:stretch>
        </p:blipFill>
        <p:spPr>
          <a:xfrm>
            <a:off x="5165950" y="1452050"/>
            <a:ext cx="3493723" cy="4518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sp>
        <p:nvSpPr>
          <p:cNvPr id="228" name="Google Shape;228;p31"/>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#Meatlessprotein</a:t>
            </a:r>
            <a:endParaRPr>
              <a:latin typeface="Calibri"/>
              <a:ea typeface="Calibri"/>
              <a:cs typeface="Calibri"/>
              <a:sym typeface="Calibri"/>
            </a:endParaRPr>
          </a:p>
        </p:txBody>
      </p:sp>
      <p:pic>
        <p:nvPicPr>
          <p:cNvPr id="229" name="Google Shape;229;p31"/>
          <p:cNvPicPr preferRelativeResize="0"/>
          <p:nvPr/>
        </p:nvPicPr>
        <p:blipFill>
          <a:blip r:embed="rId3">
            <a:alphaModFix/>
          </a:blip>
          <a:stretch>
            <a:fillRect/>
          </a:stretch>
        </p:blipFill>
        <p:spPr>
          <a:xfrm>
            <a:off x="152400" y="1012074"/>
            <a:ext cx="8721530" cy="4420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sp>
        <p:nvSpPr>
          <p:cNvPr id="236" name="Google Shape;236;p32"/>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#Labgrownmeat</a:t>
            </a:r>
            <a:endParaRPr>
              <a:latin typeface="Calibri"/>
              <a:ea typeface="Calibri"/>
              <a:cs typeface="Calibri"/>
              <a:sym typeface="Calibri"/>
            </a:endParaRPr>
          </a:p>
        </p:txBody>
      </p:sp>
      <p:pic>
        <p:nvPicPr>
          <p:cNvPr id="237" name="Google Shape;237;p32"/>
          <p:cNvPicPr preferRelativeResize="0"/>
          <p:nvPr/>
        </p:nvPicPr>
        <p:blipFill>
          <a:blip r:embed="rId3">
            <a:alphaModFix/>
          </a:blip>
          <a:stretch>
            <a:fillRect/>
          </a:stretch>
        </p:blipFill>
        <p:spPr>
          <a:xfrm>
            <a:off x="211238" y="1012074"/>
            <a:ext cx="8721530" cy="4420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sp>
        <p:nvSpPr>
          <p:cNvPr id="244" name="Google Shape;244;p33"/>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#Cultivatedmeat</a:t>
            </a:r>
            <a:endParaRPr>
              <a:latin typeface="Calibri"/>
              <a:ea typeface="Calibri"/>
              <a:cs typeface="Calibri"/>
              <a:sym typeface="Calibri"/>
            </a:endParaRPr>
          </a:p>
        </p:txBody>
      </p:sp>
      <p:pic>
        <p:nvPicPr>
          <p:cNvPr id="245" name="Google Shape;245;p33"/>
          <p:cNvPicPr preferRelativeResize="0"/>
          <p:nvPr/>
        </p:nvPicPr>
        <p:blipFill>
          <a:blip r:embed="rId3">
            <a:alphaModFix/>
          </a:blip>
          <a:stretch>
            <a:fillRect/>
          </a:stretch>
        </p:blipFill>
        <p:spPr>
          <a:xfrm>
            <a:off x="152400" y="1012074"/>
            <a:ext cx="8721530" cy="4420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sp>
        <p:nvSpPr>
          <p:cNvPr id="252" name="Google Shape;252;p34"/>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#cleanmeat</a:t>
            </a:r>
            <a:endParaRPr>
              <a:latin typeface="Calibri"/>
              <a:ea typeface="Calibri"/>
              <a:cs typeface="Calibri"/>
              <a:sym typeface="Calibri"/>
            </a:endParaRPr>
          </a:p>
        </p:txBody>
      </p:sp>
      <p:pic>
        <p:nvPicPr>
          <p:cNvPr id="253" name="Google Shape;253;p34"/>
          <p:cNvPicPr preferRelativeResize="0"/>
          <p:nvPr/>
        </p:nvPicPr>
        <p:blipFill>
          <a:blip r:embed="rId3">
            <a:alphaModFix/>
          </a:blip>
          <a:stretch>
            <a:fillRect/>
          </a:stretch>
        </p:blipFill>
        <p:spPr>
          <a:xfrm>
            <a:off x="152400" y="1012074"/>
            <a:ext cx="8721530" cy="4420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sp>
        <p:nvSpPr>
          <p:cNvPr id="260" name="Google Shape;260;p35"/>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#culturemeat</a:t>
            </a:r>
            <a:endParaRPr>
              <a:latin typeface="Calibri"/>
              <a:ea typeface="Calibri"/>
              <a:cs typeface="Calibri"/>
              <a:sym typeface="Calibri"/>
            </a:endParaRPr>
          </a:p>
        </p:txBody>
      </p:sp>
      <p:pic>
        <p:nvPicPr>
          <p:cNvPr id="261" name="Google Shape;261;p35"/>
          <p:cNvPicPr preferRelativeResize="0"/>
          <p:nvPr/>
        </p:nvPicPr>
        <p:blipFill>
          <a:blip r:embed="rId3">
            <a:alphaModFix/>
          </a:blip>
          <a:stretch>
            <a:fillRect/>
          </a:stretch>
        </p:blipFill>
        <p:spPr>
          <a:xfrm>
            <a:off x="152400" y="1012074"/>
            <a:ext cx="8721530" cy="44201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sp>
        <p:nvSpPr>
          <p:cNvPr id="268" name="Google Shape;268;p36"/>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#edibleinsects</a:t>
            </a:r>
            <a:endParaRPr>
              <a:latin typeface="Calibri"/>
              <a:ea typeface="Calibri"/>
              <a:cs typeface="Calibri"/>
              <a:sym typeface="Calibri"/>
            </a:endParaRPr>
          </a:p>
        </p:txBody>
      </p:sp>
      <p:pic>
        <p:nvPicPr>
          <p:cNvPr id="269" name="Google Shape;269;p36"/>
          <p:cNvPicPr preferRelativeResize="0"/>
          <p:nvPr/>
        </p:nvPicPr>
        <p:blipFill>
          <a:blip r:embed="rId3">
            <a:alphaModFix/>
          </a:blip>
          <a:stretch>
            <a:fillRect/>
          </a:stretch>
        </p:blipFill>
        <p:spPr>
          <a:xfrm>
            <a:off x="152400" y="1012074"/>
            <a:ext cx="8721530" cy="4420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 - Word Cloud</a:t>
            </a:r>
            <a:endParaRPr/>
          </a:p>
        </p:txBody>
      </p:sp>
      <p:sp>
        <p:nvSpPr>
          <p:cNvPr id="276" name="Google Shape;276;p37"/>
          <p:cNvSpPr txBox="1"/>
          <p:nvPr/>
        </p:nvSpPr>
        <p:spPr>
          <a:xfrm>
            <a:off x="2710500" y="5584650"/>
            <a:ext cx="37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#futurefood</a:t>
            </a:r>
            <a:endParaRPr>
              <a:latin typeface="Calibri"/>
              <a:ea typeface="Calibri"/>
              <a:cs typeface="Calibri"/>
              <a:sym typeface="Calibri"/>
            </a:endParaRPr>
          </a:p>
        </p:txBody>
      </p:sp>
      <p:pic>
        <p:nvPicPr>
          <p:cNvPr id="277" name="Google Shape;277;p37"/>
          <p:cNvPicPr preferRelativeResize="0"/>
          <p:nvPr/>
        </p:nvPicPr>
        <p:blipFill>
          <a:blip r:embed="rId3">
            <a:alphaModFix/>
          </a:blip>
          <a:stretch>
            <a:fillRect/>
          </a:stretch>
        </p:blipFill>
        <p:spPr>
          <a:xfrm>
            <a:off x="152400" y="1012074"/>
            <a:ext cx="8721530" cy="44201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299025" y="230800"/>
            <a:ext cx="85344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 (Instagram)</a:t>
            </a:r>
            <a:endParaRPr/>
          </a:p>
        </p:txBody>
      </p:sp>
      <p:pic>
        <p:nvPicPr>
          <p:cNvPr id="284" name="Google Shape;284;p38"/>
          <p:cNvPicPr preferRelativeResize="0"/>
          <p:nvPr/>
        </p:nvPicPr>
        <p:blipFill>
          <a:blip r:embed="rId3">
            <a:alphaModFix/>
          </a:blip>
          <a:stretch>
            <a:fillRect/>
          </a:stretch>
        </p:blipFill>
        <p:spPr>
          <a:xfrm>
            <a:off x="152400" y="1012074"/>
            <a:ext cx="8839198" cy="3474338"/>
          </a:xfrm>
          <a:prstGeom prst="rect">
            <a:avLst/>
          </a:prstGeom>
          <a:noFill/>
          <a:ln>
            <a:noFill/>
          </a:ln>
        </p:spPr>
      </p:pic>
      <p:sp>
        <p:nvSpPr>
          <p:cNvPr id="285" name="Google Shape;285;p38"/>
          <p:cNvSpPr txBox="1"/>
          <p:nvPr/>
        </p:nvSpPr>
        <p:spPr>
          <a:xfrm>
            <a:off x="542625" y="4906825"/>
            <a:ext cx="8047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Using vaderSentiment Package we were able to generate </a:t>
            </a:r>
            <a:r>
              <a:rPr lang="en-US">
                <a:latin typeface="Calibri"/>
                <a:ea typeface="Calibri"/>
                <a:cs typeface="Calibri"/>
                <a:sym typeface="Calibri"/>
              </a:rPr>
              <a:t>sentimental scores by analyzing the description contents from the posts.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Since neutral columns for each hashtag are all close to 1, we can remove the neutral column to better visualize the Negative and Positive columns.</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nvSpPr>
        <p:spPr>
          <a:xfrm>
            <a:off x="542625" y="4906825"/>
            <a:ext cx="8047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Using vaderSentiment Package we were able to generate sentimental scores by analyzing the description contents from the posts.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Overall the sentiment for all hashtags are all on the Positive side. Hashtags like #foodunfolded, #labgrownmeat, #</a:t>
            </a:r>
            <a:r>
              <a:rPr lang="en-US">
                <a:latin typeface="Calibri"/>
                <a:ea typeface="Calibri"/>
                <a:cs typeface="Calibri"/>
                <a:sym typeface="Calibri"/>
              </a:rPr>
              <a:t>cultivatedmeat</a:t>
            </a:r>
            <a:r>
              <a:rPr lang="en-US">
                <a:latin typeface="Calibri"/>
                <a:ea typeface="Calibri"/>
                <a:cs typeface="Calibri"/>
                <a:sym typeface="Calibri"/>
              </a:rPr>
              <a:t>, and #culturedmeat all have pretty similar positive and negative scores.</a:t>
            </a:r>
            <a:endParaRPr>
              <a:latin typeface="Calibri"/>
              <a:ea typeface="Calibri"/>
              <a:cs typeface="Calibri"/>
              <a:sym typeface="Calibri"/>
            </a:endParaRPr>
          </a:p>
        </p:txBody>
      </p:sp>
      <p:pic>
        <p:nvPicPr>
          <p:cNvPr id="292" name="Google Shape;292;p39"/>
          <p:cNvPicPr preferRelativeResize="0"/>
          <p:nvPr/>
        </p:nvPicPr>
        <p:blipFill>
          <a:blip r:embed="rId3">
            <a:alphaModFix/>
          </a:blip>
          <a:stretch>
            <a:fillRect/>
          </a:stretch>
        </p:blipFill>
        <p:spPr>
          <a:xfrm>
            <a:off x="152400" y="1012074"/>
            <a:ext cx="8839202" cy="3452735"/>
          </a:xfrm>
          <a:prstGeom prst="rect">
            <a:avLst/>
          </a:prstGeom>
          <a:noFill/>
          <a:ln>
            <a:noFill/>
          </a:ln>
        </p:spPr>
      </p:pic>
      <p:sp>
        <p:nvSpPr>
          <p:cNvPr id="293" name="Google Shape;293;p39"/>
          <p:cNvSpPr txBox="1"/>
          <p:nvPr>
            <p:ph type="title"/>
          </p:nvPr>
        </p:nvSpPr>
        <p:spPr>
          <a:xfrm>
            <a:off x="304800" y="304125"/>
            <a:ext cx="85344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 (Instagram)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299025" y="230800"/>
            <a:ext cx="85344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 (Facebook)</a:t>
            </a:r>
            <a:endParaRPr/>
          </a:p>
        </p:txBody>
      </p:sp>
      <p:sp>
        <p:nvSpPr>
          <p:cNvPr id="300" name="Google Shape;300;p40"/>
          <p:cNvSpPr txBox="1"/>
          <p:nvPr/>
        </p:nvSpPr>
        <p:spPr>
          <a:xfrm>
            <a:off x="542625" y="4906825"/>
            <a:ext cx="8047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Using vaderSentiment Package we were able to generate sentimental scores by analyzing the description contents from the posts.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Since neutral columns for each hashtag are all close to 1, we can remove the neutral column to better visualize the Negative and Positive columns.</a:t>
            </a:r>
            <a:endParaRPr>
              <a:latin typeface="Calibri"/>
              <a:ea typeface="Calibri"/>
              <a:cs typeface="Calibri"/>
              <a:sym typeface="Calibri"/>
            </a:endParaRPr>
          </a:p>
        </p:txBody>
      </p:sp>
      <p:pic>
        <p:nvPicPr>
          <p:cNvPr id="301" name="Google Shape;301;p40"/>
          <p:cNvPicPr preferRelativeResize="0"/>
          <p:nvPr/>
        </p:nvPicPr>
        <p:blipFill>
          <a:blip r:embed="rId3">
            <a:alphaModFix/>
          </a:blip>
          <a:stretch>
            <a:fillRect/>
          </a:stretch>
        </p:blipFill>
        <p:spPr>
          <a:xfrm>
            <a:off x="152400" y="1056175"/>
            <a:ext cx="8839198" cy="34743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4"/>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Instagram Dataset Overview</a:t>
            </a:r>
            <a:endParaRPr/>
          </a:p>
        </p:txBody>
      </p:sp>
      <p:sp>
        <p:nvSpPr>
          <p:cNvPr id="86" name="Google Shape;86;p14"/>
          <p:cNvSpPr txBox="1"/>
          <p:nvPr>
            <p:ph idx="1" type="body"/>
          </p:nvPr>
        </p:nvSpPr>
        <p:spPr>
          <a:xfrm>
            <a:off x="397000" y="1803375"/>
            <a:ext cx="4038600" cy="4882500"/>
          </a:xfrm>
          <a:prstGeom prst="rect">
            <a:avLst/>
          </a:prstGeom>
        </p:spPr>
        <p:txBody>
          <a:bodyPr anchorCtr="0" anchor="t" bIns="45700" lIns="91425" spcFirstLastPara="1" rIns="91425" wrap="square" tIns="45700">
            <a:normAutofit/>
          </a:bodyPr>
          <a:lstStyle/>
          <a:p>
            <a:pPr indent="0" lvl="0" marL="0" rtl="0" algn="l">
              <a:lnSpc>
                <a:spcPct val="80000"/>
              </a:lnSpc>
              <a:spcBef>
                <a:spcPts val="560"/>
              </a:spcBef>
              <a:spcAft>
                <a:spcPts val="0"/>
              </a:spcAft>
              <a:buSzPts val="1018"/>
              <a:buNone/>
            </a:pPr>
            <a:r>
              <a:rPr lang="en-US" sz="2490"/>
              <a:t>We extracted the data from Instagram using Crowdtangle API and the overall dataset has about 10167 data entries, which means there are 10167 </a:t>
            </a:r>
            <a:r>
              <a:rPr lang="en-US" sz="2490"/>
              <a:t>records of posts.</a:t>
            </a:r>
            <a:endParaRPr sz="2490"/>
          </a:p>
          <a:p>
            <a:pPr indent="0" lvl="0" marL="0" rtl="0" algn="l">
              <a:lnSpc>
                <a:spcPct val="80000"/>
              </a:lnSpc>
              <a:spcBef>
                <a:spcPts val="560"/>
              </a:spcBef>
              <a:spcAft>
                <a:spcPts val="0"/>
              </a:spcAft>
              <a:buSzPts val="1018"/>
              <a:buNone/>
            </a:pPr>
            <a:r>
              <a:t/>
            </a:r>
            <a:endParaRPr sz="2490"/>
          </a:p>
          <a:p>
            <a:pPr indent="0" lvl="0" marL="0" rtl="0" algn="l">
              <a:lnSpc>
                <a:spcPct val="80000"/>
              </a:lnSpc>
              <a:spcBef>
                <a:spcPts val="560"/>
              </a:spcBef>
              <a:spcAft>
                <a:spcPts val="0"/>
              </a:spcAft>
              <a:buSzPts val="1018"/>
              <a:buNone/>
            </a:pPr>
            <a:r>
              <a:rPr lang="en-US" sz="2490"/>
              <a:t>A total of 2237 unique user is identified in the dataset as well</a:t>
            </a:r>
            <a:r>
              <a:rPr lang="en-US" sz="2490"/>
              <a:t> </a:t>
            </a:r>
            <a:endParaRPr sz="2490"/>
          </a:p>
          <a:p>
            <a:pPr indent="0" lvl="0" marL="0" rtl="0" algn="l">
              <a:lnSpc>
                <a:spcPct val="80000"/>
              </a:lnSpc>
              <a:spcBef>
                <a:spcPts val="560"/>
              </a:spcBef>
              <a:spcAft>
                <a:spcPts val="0"/>
              </a:spcAft>
              <a:buSzPts val="1018"/>
              <a:buNone/>
            </a:pPr>
            <a:r>
              <a:t/>
            </a:r>
            <a:endParaRPr sz="2490"/>
          </a:p>
          <a:p>
            <a:pPr indent="0" lvl="0" marL="0" rtl="0" algn="l">
              <a:lnSpc>
                <a:spcPct val="80000"/>
              </a:lnSpc>
              <a:spcBef>
                <a:spcPts val="560"/>
              </a:spcBef>
              <a:spcAft>
                <a:spcPts val="0"/>
              </a:spcAft>
              <a:buSzPts val="1018"/>
              <a:buNone/>
            </a:pPr>
            <a:r>
              <a:t/>
            </a:r>
            <a:endParaRPr sz="2490"/>
          </a:p>
        </p:txBody>
      </p:sp>
      <p:sp>
        <p:nvSpPr>
          <p:cNvPr id="87" name="Google Shape;87;p14"/>
          <p:cNvSpPr txBox="1"/>
          <p:nvPr>
            <p:ph idx="2" type="body"/>
          </p:nvPr>
        </p:nvSpPr>
        <p:spPr>
          <a:xfrm>
            <a:off x="4648200" y="1143000"/>
            <a:ext cx="4038600" cy="4882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en-US"/>
              <a:t>Dataframe Info:</a:t>
            </a:r>
            <a:endParaRPr/>
          </a:p>
        </p:txBody>
      </p:sp>
      <p:pic>
        <p:nvPicPr>
          <p:cNvPr id="88" name="Google Shape;88;p14"/>
          <p:cNvPicPr preferRelativeResize="0"/>
          <p:nvPr/>
        </p:nvPicPr>
        <p:blipFill>
          <a:blip r:embed="rId4">
            <a:alphaModFix/>
          </a:blip>
          <a:stretch>
            <a:fillRect/>
          </a:stretch>
        </p:blipFill>
        <p:spPr>
          <a:xfrm>
            <a:off x="4648200" y="1803375"/>
            <a:ext cx="4114049" cy="3735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nvSpPr>
        <p:spPr>
          <a:xfrm>
            <a:off x="548400" y="4582225"/>
            <a:ext cx="8047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Using vaderSentiment Package we were able to generate sentimental scores by analyzing the description contents from the posts.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Overall the sentiment for all hashtags are all on the Positive side. #alternativeprotein has the highest positive sentimental score(0.8). Hashtags like #foodunfolded, #labgrownmeat, #cultivatedmeat, and #culturedmeat all have pretty similar positive and negative scores, keeping the same trend as the Instagram Platform.</a:t>
            </a:r>
            <a:endParaRPr>
              <a:latin typeface="Calibri"/>
              <a:ea typeface="Calibri"/>
              <a:cs typeface="Calibri"/>
              <a:sym typeface="Calibri"/>
            </a:endParaRPr>
          </a:p>
        </p:txBody>
      </p:sp>
      <p:sp>
        <p:nvSpPr>
          <p:cNvPr id="308" name="Google Shape;308;p41"/>
          <p:cNvSpPr txBox="1"/>
          <p:nvPr>
            <p:ph type="title"/>
          </p:nvPr>
        </p:nvSpPr>
        <p:spPr>
          <a:xfrm>
            <a:off x="304800" y="304125"/>
            <a:ext cx="85344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 (Facebook)</a:t>
            </a:r>
            <a:endParaRPr/>
          </a:p>
        </p:txBody>
      </p:sp>
      <p:pic>
        <p:nvPicPr>
          <p:cNvPr id="309" name="Google Shape;309;p41"/>
          <p:cNvPicPr preferRelativeResize="0"/>
          <p:nvPr/>
        </p:nvPicPr>
        <p:blipFill>
          <a:blip r:embed="rId3">
            <a:alphaModFix/>
          </a:blip>
          <a:stretch>
            <a:fillRect/>
          </a:stretch>
        </p:blipFill>
        <p:spPr>
          <a:xfrm>
            <a:off x="152400" y="1129500"/>
            <a:ext cx="8839202" cy="34527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16" name="Google Shape;316;p42"/>
          <p:cNvPicPr preferRelativeResize="0"/>
          <p:nvPr/>
        </p:nvPicPr>
        <p:blipFill>
          <a:blip r:embed="rId3">
            <a:alphaModFix/>
          </a:blip>
          <a:stretch>
            <a:fillRect/>
          </a:stretch>
        </p:blipFill>
        <p:spPr>
          <a:xfrm>
            <a:off x="1959300" y="859675"/>
            <a:ext cx="5225400" cy="5225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43"/>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23" name="Google Shape;323;p43"/>
          <p:cNvPicPr preferRelativeResize="0"/>
          <p:nvPr/>
        </p:nvPicPr>
        <p:blipFill>
          <a:blip r:embed="rId3">
            <a:alphaModFix/>
          </a:blip>
          <a:stretch>
            <a:fillRect/>
          </a:stretch>
        </p:blipFill>
        <p:spPr>
          <a:xfrm>
            <a:off x="1965763" y="947450"/>
            <a:ext cx="5212474" cy="52124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30" name="Google Shape;330;p44"/>
          <p:cNvPicPr preferRelativeResize="0"/>
          <p:nvPr/>
        </p:nvPicPr>
        <p:blipFill>
          <a:blip r:embed="rId3">
            <a:alphaModFix/>
          </a:blip>
          <a:stretch>
            <a:fillRect/>
          </a:stretch>
        </p:blipFill>
        <p:spPr>
          <a:xfrm>
            <a:off x="1962525" y="859675"/>
            <a:ext cx="5218950" cy="5218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37" name="Google Shape;337;p45"/>
          <p:cNvPicPr preferRelativeResize="0"/>
          <p:nvPr/>
        </p:nvPicPr>
        <p:blipFill>
          <a:blip r:embed="rId3">
            <a:alphaModFix/>
          </a:blip>
          <a:stretch>
            <a:fillRect/>
          </a:stretch>
        </p:blipFill>
        <p:spPr>
          <a:xfrm>
            <a:off x="2014238" y="961737"/>
            <a:ext cx="5115525" cy="5115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44" name="Google Shape;344;p46"/>
          <p:cNvPicPr preferRelativeResize="0"/>
          <p:nvPr/>
        </p:nvPicPr>
        <p:blipFill>
          <a:blip r:embed="rId3">
            <a:alphaModFix/>
          </a:blip>
          <a:stretch>
            <a:fillRect/>
          </a:stretch>
        </p:blipFill>
        <p:spPr>
          <a:xfrm>
            <a:off x="2001313" y="921575"/>
            <a:ext cx="5141375" cy="5141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51" name="Google Shape;351;p47"/>
          <p:cNvPicPr preferRelativeResize="0"/>
          <p:nvPr/>
        </p:nvPicPr>
        <p:blipFill>
          <a:blip r:embed="rId3">
            <a:alphaModFix/>
          </a:blip>
          <a:stretch>
            <a:fillRect/>
          </a:stretch>
        </p:blipFill>
        <p:spPr>
          <a:xfrm>
            <a:off x="1995263" y="921575"/>
            <a:ext cx="5153475" cy="5160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58" name="Google Shape;358;p48"/>
          <p:cNvPicPr preferRelativeResize="0"/>
          <p:nvPr/>
        </p:nvPicPr>
        <p:blipFill>
          <a:blip r:embed="rId3">
            <a:alphaModFix/>
          </a:blip>
          <a:stretch>
            <a:fillRect/>
          </a:stretch>
        </p:blipFill>
        <p:spPr>
          <a:xfrm>
            <a:off x="2011400" y="915125"/>
            <a:ext cx="5121200" cy="51284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65" name="Google Shape;365;p49"/>
          <p:cNvPicPr preferRelativeResize="0"/>
          <p:nvPr/>
        </p:nvPicPr>
        <p:blipFill>
          <a:blip r:embed="rId3">
            <a:alphaModFix/>
          </a:blip>
          <a:stretch>
            <a:fillRect/>
          </a:stretch>
        </p:blipFill>
        <p:spPr>
          <a:xfrm>
            <a:off x="1830025" y="842150"/>
            <a:ext cx="5173701" cy="51737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72" name="Google Shape;372;p50"/>
          <p:cNvPicPr preferRelativeResize="0"/>
          <p:nvPr/>
        </p:nvPicPr>
        <p:blipFill>
          <a:blip r:embed="rId3">
            <a:alphaModFix/>
          </a:blip>
          <a:stretch>
            <a:fillRect/>
          </a:stretch>
        </p:blipFill>
        <p:spPr>
          <a:xfrm>
            <a:off x="1965763" y="822762"/>
            <a:ext cx="5212474" cy="5212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Facebook</a:t>
            </a:r>
            <a:r>
              <a:rPr lang="en-US"/>
              <a:t> Dataset Overview</a:t>
            </a:r>
            <a:endParaRPr/>
          </a:p>
        </p:txBody>
      </p:sp>
      <p:sp>
        <p:nvSpPr>
          <p:cNvPr id="95" name="Google Shape;95;p15"/>
          <p:cNvSpPr txBox="1"/>
          <p:nvPr>
            <p:ph idx="1" type="body"/>
          </p:nvPr>
        </p:nvSpPr>
        <p:spPr>
          <a:xfrm>
            <a:off x="565050" y="1131400"/>
            <a:ext cx="8013900" cy="2315100"/>
          </a:xfrm>
          <a:prstGeom prst="rect">
            <a:avLst/>
          </a:prstGeom>
        </p:spPr>
        <p:txBody>
          <a:bodyPr anchorCtr="0" anchor="t" bIns="45700" lIns="91425" spcFirstLastPara="1" rIns="91425" wrap="square" tIns="45700">
            <a:normAutofit fontScale="92500" lnSpcReduction="10000"/>
          </a:bodyPr>
          <a:lstStyle/>
          <a:p>
            <a:pPr indent="0" lvl="0" marL="0" rtl="0" algn="l">
              <a:lnSpc>
                <a:spcPct val="80000"/>
              </a:lnSpc>
              <a:spcBef>
                <a:spcPts val="560"/>
              </a:spcBef>
              <a:spcAft>
                <a:spcPts val="0"/>
              </a:spcAft>
              <a:buSzPct val="40863"/>
              <a:buNone/>
            </a:pPr>
            <a:r>
              <a:rPr lang="en-US" sz="2490"/>
              <a:t>We extracted the data from Facebook using Crowdtangle API and the overall dataset has about 8627 data entries, which means there are 8627 records of posts.</a:t>
            </a:r>
            <a:endParaRPr sz="2490"/>
          </a:p>
          <a:p>
            <a:pPr indent="0" lvl="0" marL="0" rtl="0" algn="l">
              <a:lnSpc>
                <a:spcPct val="80000"/>
              </a:lnSpc>
              <a:spcBef>
                <a:spcPts val="560"/>
              </a:spcBef>
              <a:spcAft>
                <a:spcPts val="0"/>
              </a:spcAft>
              <a:buSzPct val="40863"/>
              <a:buNone/>
            </a:pPr>
            <a:r>
              <a:t/>
            </a:r>
            <a:endParaRPr sz="2490"/>
          </a:p>
          <a:p>
            <a:pPr indent="0" lvl="0" marL="0" rtl="0" algn="l">
              <a:lnSpc>
                <a:spcPct val="80000"/>
              </a:lnSpc>
              <a:spcBef>
                <a:spcPts val="560"/>
              </a:spcBef>
              <a:spcAft>
                <a:spcPts val="0"/>
              </a:spcAft>
              <a:buSzPct val="40863"/>
              <a:buNone/>
            </a:pPr>
            <a:r>
              <a:rPr lang="en-US" sz="2490"/>
              <a:t>A total of 7798 unique user is identified in the dataset as well </a:t>
            </a:r>
            <a:endParaRPr sz="2490"/>
          </a:p>
          <a:p>
            <a:pPr indent="0" lvl="0" marL="0" rtl="0" algn="l">
              <a:lnSpc>
                <a:spcPct val="80000"/>
              </a:lnSpc>
              <a:spcBef>
                <a:spcPts val="560"/>
              </a:spcBef>
              <a:spcAft>
                <a:spcPts val="0"/>
              </a:spcAft>
              <a:buSzPct val="40863"/>
              <a:buNone/>
            </a:pPr>
            <a:r>
              <a:t/>
            </a:r>
            <a:endParaRPr sz="2490"/>
          </a:p>
          <a:p>
            <a:pPr indent="0" lvl="0" marL="0" rtl="0" algn="l">
              <a:lnSpc>
                <a:spcPct val="80000"/>
              </a:lnSpc>
              <a:spcBef>
                <a:spcPts val="560"/>
              </a:spcBef>
              <a:spcAft>
                <a:spcPts val="0"/>
              </a:spcAft>
              <a:buSzPct val="40863"/>
              <a:buNone/>
            </a:pPr>
            <a:r>
              <a:rPr lang="en-US" sz="2490"/>
              <a:t>Dataset includes post created from 2012-08-17 till 2022-07-19</a:t>
            </a:r>
            <a:endParaRPr sz="2490"/>
          </a:p>
        </p:txBody>
      </p:sp>
      <p:pic>
        <p:nvPicPr>
          <p:cNvPr id="96" name="Google Shape;96;p15"/>
          <p:cNvPicPr preferRelativeResize="0"/>
          <p:nvPr/>
        </p:nvPicPr>
        <p:blipFill>
          <a:blip r:embed="rId3">
            <a:alphaModFix/>
          </a:blip>
          <a:stretch>
            <a:fillRect/>
          </a:stretch>
        </p:blipFill>
        <p:spPr>
          <a:xfrm>
            <a:off x="687238" y="3353527"/>
            <a:ext cx="7769527" cy="278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79" name="Google Shape;379;p51"/>
          <p:cNvPicPr preferRelativeResize="0"/>
          <p:nvPr/>
        </p:nvPicPr>
        <p:blipFill>
          <a:blip r:embed="rId3">
            <a:alphaModFix/>
          </a:blip>
          <a:stretch>
            <a:fillRect/>
          </a:stretch>
        </p:blipFill>
        <p:spPr>
          <a:xfrm>
            <a:off x="1998075" y="855075"/>
            <a:ext cx="5147851" cy="5147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Sentimental Score Visualization</a:t>
            </a:r>
            <a:endParaRPr/>
          </a:p>
        </p:txBody>
      </p:sp>
      <p:pic>
        <p:nvPicPr>
          <p:cNvPr id="386" name="Google Shape;386;p52"/>
          <p:cNvPicPr preferRelativeResize="0"/>
          <p:nvPr/>
        </p:nvPicPr>
        <p:blipFill>
          <a:blip r:embed="rId3">
            <a:alphaModFix/>
          </a:blip>
          <a:stretch>
            <a:fillRect/>
          </a:stretch>
        </p:blipFill>
        <p:spPr>
          <a:xfrm>
            <a:off x="1998075" y="855075"/>
            <a:ext cx="5147850" cy="514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541775"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03" name="Google Shape;103;p16"/>
          <p:cNvSpPr txBox="1"/>
          <p:nvPr>
            <p:ph idx="1" type="body"/>
          </p:nvPr>
        </p:nvSpPr>
        <p:spPr>
          <a:xfrm>
            <a:off x="541775" y="4495875"/>
            <a:ext cx="8229600" cy="20436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Clr>
                <a:schemeClr val="dk1"/>
              </a:buClr>
              <a:buSzPts val="1100"/>
              <a:buFont typeface="Arial"/>
              <a:buNone/>
            </a:pPr>
            <a:r>
              <a:rPr lang="en-US" sz="2200"/>
              <a:t>Plotting the 10 specific Hashtag that was originally requested for our project, showing the count of each Hashtag and its percentage distribution for each Platform (Instagram &amp; Facebook)</a:t>
            </a:r>
            <a:endParaRPr sz="2600"/>
          </a:p>
        </p:txBody>
      </p:sp>
      <p:pic>
        <p:nvPicPr>
          <p:cNvPr id="104" name="Google Shape;104;p16"/>
          <p:cNvPicPr preferRelativeResize="0"/>
          <p:nvPr/>
        </p:nvPicPr>
        <p:blipFill>
          <a:blip r:embed="rId3">
            <a:alphaModFix/>
          </a:blip>
          <a:stretch>
            <a:fillRect/>
          </a:stretch>
        </p:blipFill>
        <p:spPr>
          <a:xfrm>
            <a:off x="373676" y="859675"/>
            <a:ext cx="8396658" cy="3692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11" name="Google Shape;111;p17"/>
          <p:cNvSpPr txBox="1"/>
          <p:nvPr>
            <p:ph idx="1" type="body"/>
          </p:nvPr>
        </p:nvSpPr>
        <p:spPr>
          <a:xfrm>
            <a:off x="541775" y="4078125"/>
            <a:ext cx="8229600" cy="20436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en-US" sz="2600"/>
              <a:t>Plotting the top 20 highest </a:t>
            </a:r>
            <a:r>
              <a:rPr lang="en-US" sz="2600"/>
              <a:t>occurrence</a:t>
            </a:r>
            <a:r>
              <a:rPr lang="en-US" sz="2600"/>
              <a:t> hashtags, showing the count of each Hashtag and its percentage distribution</a:t>
            </a:r>
            <a:endParaRPr sz="2600"/>
          </a:p>
        </p:txBody>
      </p:sp>
      <p:pic>
        <p:nvPicPr>
          <p:cNvPr id="112" name="Google Shape;112;p17"/>
          <p:cNvPicPr preferRelativeResize="0"/>
          <p:nvPr/>
        </p:nvPicPr>
        <p:blipFill>
          <a:blip r:embed="rId3">
            <a:alphaModFix/>
          </a:blip>
          <a:stretch>
            <a:fillRect/>
          </a:stretch>
        </p:blipFill>
        <p:spPr>
          <a:xfrm>
            <a:off x="265225" y="1012074"/>
            <a:ext cx="8613545" cy="306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19" name="Google Shape;119;p18"/>
          <p:cNvSpPr txBox="1"/>
          <p:nvPr>
            <p:ph idx="1" type="body"/>
          </p:nvPr>
        </p:nvSpPr>
        <p:spPr>
          <a:xfrm>
            <a:off x="518550" y="4368225"/>
            <a:ext cx="8229600" cy="20436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en-US" sz="2600"/>
              <a:t>Plotting the top 20 highest occurrence hashtags, showing the count of each Hashtag and its percentage distribution for the Facebook Dataset</a:t>
            </a:r>
            <a:endParaRPr sz="2600"/>
          </a:p>
        </p:txBody>
      </p:sp>
      <p:pic>
        <p:nvPicPr>
          <p:cNvPr id="120" name="Google Shape;120;p18"/>
          <p:cNvPicPr preferRelativeResize="0"/>
          <p:nvPr/>
        </p:nvPicPr>
        <p:blipFill>
          <a:blip r:embed="rId3">
            <a:alphaModFix/>
          </a:blip>
          <a:stretch>
            <a:fillRect/>
          </a:stretch>
        </p:blipFill>
        <p:spPr>
          <a:xfrm>
            <a:off x="213750" y="1202875"/>
            <a:ext cx="8732974" cy="3095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27" name="Google Shape;127;p19"/>
          <p:cNvSpPr txBox="1"/>
          <p:nvPr/>
        </p:nvSpPr>
        <p:spPr>
          <a:xfrm>
            <a:off x="323175" y="1772425"/>
            <a:ext cx="2352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X is our time axis and y is the Cumulative sum of the </a:t>
            </a:r>
            <a:r>
              <a:rPr lang="en-US">
                <a:latin typeface="Calibri"/>
                <a:ea typeface="Calibri"/>
                <a:cs typeface="Calibri"/>
                <a:sym typeface="Calibri"/>
              </a:rPr>
              <a:t>occurrence of Hashtags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#Futurefood had the most cumulative occurrence in 2021 and it also experienced  a drastic decrease in occurrence in the year following</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The same trend happened for #Edibleinsects but it experienced its most occurrence earlier than #Futurefood in the year of 2019</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28" name="Google Shape;128;p19"/>
          <p:cNvPicPr preferRelativeResize="0"/>
          <p:nvPr/>
        </p:nvPicPr>
        <p:blipFill>
          <a:blip r:embed="rId3">
            <a:alphaModFix/>
          </a:blip>
          <a:stretch>
            <a:fillRect/>
          </a:stretch>
        </p:blipFill>
        <p:spPr>
          <a:xfrm>
            <a:off x="2762800" y="1302174"/>
            <a:ext cx="6163127" cy="42063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457200" y="219774"/>
            <a:ext cx="8229600" cy="63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Visualization</a:t>
            </a:r>
            <a:endParaRPr/>
          </a:p>
        </p:txBody>
      </p:sp>
      <p:sp>
        <p:nvSpPr>
          <p:cNvPr id="135" name="Google Shape;135;p20"/>
          <p:cNvSpPr txBox="1"/>
          <p:nvPr/>
        </p:nvSpPr>
        <p:spPr>
          <a:xfrm>
            <a:off x="323175" y="1772425"/>
            <a:ext cx="2352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X is our time axis and y is the Cumulative sum of the occurrence of Hashtags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#edibleinsects had experienced the most </a:t>
            </a:r>
            <a:r>
              <a:rPr lang="en-US">
                <a:latin typeface="Calibri"/>
                <a:ea typeface="Calibri"/>
                <a:cs typeface="Calibri"/>
                <a:sym typeface="Calibri"/>
              </a:rPr>
              <a:t>cumulative occurrence during the year 2018 and had a huge drop in popularity in the following years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#Futurefood had a similar trend, the hashtag had its highest </a:t>
            </a:r>
            <a:r>
              <a:rPr lang="en-US">
                <a:latin typeface="Calibri"/>
                <a:ea typeface="Calibri"/>
                <a:cs typeface="Calibri"/>
                <a:sym typeface="Calibri"/>
              </a:rPr>
              <a:t>occurrence in a single year in 2018 and plateaued in the years following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36" name="Google Shape;136;p20"/>
          <p:cNvPicPr preferRelativeResize="0"/>
          <p:nvPr/>
        </p:nvPicPr>
        <p:blipFill>
          <a:blip r:embed="rId3">
            <a:alphaModFix/>
          </a:blip>
          <a:stretch>
            <a:fillRect/>
          </a:stretch>
        </p:blipFill>
        <p:spPr>
          <a:xfrm>
            <a:off x="2735425" y="1457224"/>
            <a:ext cx="6163127" cy="42063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SI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